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customXml/item1.xml" ContentType="application/xml"/>
  <Override PartName="/customXml/itemProps1.xml" ContentType="application/vnd.openxmlformats-officedocument.customXmlProperties+xml"/>
  <Override PartName="/customXml/item2.xml" ContentType="application/xml"/>
  <Override PartName="/customXml/_rels/item1.xml.rels" ContentType="application/vnd.openxmlformats-package.relationships+xml"/>
  <Override PartName="/customXml/_rels/item2.xml.rels" ContentType="application/vnd.openxmlformats-package.relationships+xml"/>
  <Override PartName="/customXml/_rels/item3.xml.rels" ContentType="application/vnd.openxmlformats-package.relationships+xml"/>
  <Override PartName="/customXml/itemProps2.xml" ContentType="application/vnd.openxmlformats-officedocument.customXmlProperties+xml"/>
  <Override PartName="/customXml/item3.xml" ContentType="application/xml"/>
  <Override PartName="/customXml/itemProps3.xml" ContentType="application/vnd.openxmlformats-officedocument.customXml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6.xml.rels" ContentType="application/vnd.openxmlformats-package.relationships+xml"/>
  <Override PartName="/ppt/slideMasters/slideMaster6.xml" ContentType="application/vnd.openxmlformats-officedocument.presentationml.slideMaster+xml"/>
  <Override PartName="/ppt/notesMasters/notesMaster1.xml" ContentType="application/vnd.openxmlformats-officedocument.presentationml.notesMaster+xml"/>
  <Override PartName="/ppt/notesMasters/_rels/notesMaster1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media/image45.png" ContentType="image/png"/>
  <Override PartName="/ppt/media/image1.wmf" ContentType="image/x-wmf"/>
  <Override PartName="/ppt/media/image13.wmf" ContentType="image/x-wmf"/>
  <Override PartName="/ppt/media/image2.png" ContentType="image/png"/>
  <Override PartName="/ppt/media/image3.png" ContentType="image/png"/>
  <Override PartName="/ppt/media/image4.wmf" ContentType="image/x-wmf"/>
  <Override PartName="/ppt/media/image5.png" ContentType="image/png"/>
  <Override PartName="/ppt/media/image6.wmf" ContentType="image/x-wmf"/>
  <Override PartName="/ppt/media/image7.wmf" ContentType="image/x-wmf"/>
  <Override PartName="/ppt/media/image8.wmf" ContentType="image/x-wmf"/>
  <Override PartName="/ppt/media/image9.png" ContentType="image/png"/>
  <Override PartName="/ppt/media/image10.wmf" ContentType="image/x-wmf"/>
  <Override PartName="/ppt/media/image11.wmf" ContentType="image/x-wmf"/>
  <Override PartName="/ppt/media/image12.wmf" ContentType="image/x-wmf"/>
  <Override PartName="/ppt/media/image14.png" ContentType="image/png"/>
  <Override PartName="/ppt/media/hdphoto1.wdp" ContentType="image/vnd.ms-photo"/>
  <Override PartName="/ppt/media/image25.png" ContentType="image/png"/>
  <Override PartName="/ppt/media/image15.png" ContentType="image/png"/>
  <Override PartName="/ppt/media/image16.jpeg" ContentType="image/jpeg"/>
  <Override PartName="/ppt/media/image17.png" ContentType="image/png"/>
  <Override PartName="/ppt/media/image18.jpeg" ContentType="image/jpeg"/>
  <Override PartName="/ppt/media/image19.jpeg" ContentType="image/jpeg"/>
  <Override PartName="/ppt/media/image20.jpeg" ContentType="image/jpeg"/>
  <Override PartName="/ppt/media/image44.png" ContentType="image/png"/>
  <Override PartName="/ppt/media/image21.jpeg" ContentType="image/jpeg"/>
  <Override PartName="/ppt/media/image54.png" ContentType="image/png"/>
  <Override PartName="/ppt/media/image22.jpeg" ContentType="image/jpeg"/>
  <Override PartName="/ppt/media/image23.png" ContentType="image/png"/>
  <Override PartName="/ppt/media/image24.png" ContentType="image/png"/>
  <Override PartName="/ppt/media/image26.png" ContentType="image/png"/>
  <Override PartName="/ppt/media/image27.png" ContentType="image/png"/>
  <Override PartName="/ppt/media/image28.png" ContentType="image/png"/>
  <Override PartName="/ppt/media/image29.png" ContentType="image/png"/>
  <Override PartName="/ppt/media/image30.png" ContentType="image/png"/>
  <Override PartName="/ppt/media/image31.png" ContentType="image/png"/>
  <Override PartName="/ppt/media/image32.png" ContentType="image/png"/>
  <Override PartName="/ppt/media/image33.png" ContentType="image/png"/>
  <Override PartName="/ppt/media/image48.jpeg" ContentType="image/jpeg"/>
  <Override PartName="/ppt/media/image34.png" ContentType="image/png"/>
  <Override PartName="/ppt/media/image35.png" ContentType="image/png"/>
  <Override PartName="/ppt/media/image36.png" ContentType="image/png"/>
  <Override PartName="/ppt/media/image37.png" ContentType="image/png"/>
  <Override PartName="/ppt/media/image38.png" ContentType="image/png"/>
  <Override PartName="/ppt/media/image39.png" ContentType="image/png"/>
  <Override PartName="/ppt/media/image40.png" ContentType="image/png"/>
  <Override PartName="/ppt/media/image41.png" ContentType="image/png"/>
  <Override PartName="/ppt/media/image42.png" ContentType="image/png"/>
  <Override PartName="/ppt/media/image43.png" ContentType="image/png"/>
  <Override PartName="/ppt/media/image49.jpeg" ContentType="image/jpeg"/>
  <Override PartName="/ppt/media/image46.png" ContentType="image/png"/>
  <Override PartName="/ppt/media/image47.png" ContentType="image/png"/>
  <Override PartName="/ppt/media/image50.png" ContentType="image/png"/>
  <Override PartName="/ppt/media/image51.png" ContentType="image/png"/>
  <Override PartName="/ppt/media/image52.png" ContentType="image/png"/>
  <Override PartName="/ppt/media/image53.png" ContentType="image/png"/>
  <Override PartName="/ppt/slideLayouts/slideLayout3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_rels/slideLayout31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72.xml.rels" ContentType="application/vnd.openxmlformats-package.relationships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21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20.xml.rels" ContentType="application/vnd.openxmlformats-package.relationships+xml"/>
  <Override PartName="/ppt/slides/_rels/slide3.xml.rels" ContentType="application/vnd.openxmlformats-package.relationships+xml"/>
  <Override PartName="/ppt/slides/_rels/slide21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  <Override PartName="/ppt/notesSlides/notesSlide1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_rels/notesSlide17.xml.rels" ContentType="application/vnd.openxmlformats-package.relationships+xml"/>
  <Override PartName="/ppt/notesSlides/_rels/notesSlide1.xml.rels" ContentType="application/vnd.openxmlformats-package.relationships+xml"/>
  <Override PartName="/ppt/notesSlides/_rels/notesSlide12.xml.rels" ContentType="application/vnd.openxmlformats-package.relationships+xml"/>
  <Override PartName="/ppt/notesSlides/_rels/notesSlide16.xml.rels" ContentType="application/vnd.openxmlformats-package.relationships+xml"/>
  <Override PartName="/ppt/notesSlides/_rels/notesSlide18.xml.rels" ContentType="application/vnd.openxmlformats-package.relationships+xml"/>
  <Override PartName="/ppt/notesSlides/notesSlide18.xml" ContentType="application/vnd.openxmlformats-officedocument.presentationml.notesSlide+xml"/>
  <Override PartName="/ppt/_rels/presentation.xml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customXml" Target="../customXml/item1.xml"/><Relationship Id="rId5" Type="http://schemas.openxmlformats.org/officeDocument/2006/relationships/customXml" Target="../customXml/item2.xml"/><Relationship Id="rId6" Type="http://schemas.openxmlformats.org/officeDocument/2006/relationships/customXml" Target="../customXml/item3.xml"/><Relationship Id="rId7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</p:sldIdLst>
  <p:sldSz cx="12192000" cy="68580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notesMaster" Target="notesMasters/notesMaster1.xml"/><Relationship Id="rId9" Type="http://schemas.openxmlformats.org/officeDocument/2006/relationships/slide" Target="slides/slide1.xml"/><Relationship Id="rId10" Type="http://schemas.openxmlformats.org/officeDocument/2006/relationships/slide" Target="slides/slide2.xml"/><Relationship Id="rId11" Type="http://schemas.openxmlformats.org/officeDocument/2006/relationships/slide" Target="slides/slide3.xml"/><Relationship Id="rId12" Type="http://schemas.openxmlformats.org/officeDocument/2006/relationships/slide" Target="slides/slide4.xml"/><Relationship Id="rId13" Type="http://schemas.openxmlformats.org/officeDocument/2006/relationships/slide" Target="slides/slide5.xml"/><Relationship Id="rId14" Type="http://schemas.openxmlformats.org/officeDocument/2006/relationships/slide" Target="slides/slide6.xml"/><Relationship Id="rId15" Type="http://schemas.openxmlformats.org/officeDocument/2006/relationships/slide" Target="slides/slide7.xml"/><Relationship Id="rId16" Type="http://schemas.openxmlformats.org/officeDocument/2006/relationships/slide" Target="slides/slide8.xml"/><Relationship Id="rId17" Type="http://schemas.openxmlformats.org/officeDocument/2006/relationships/slide" Target="slides/slide9.xml"/><Relationship Id="rId18" Type="http://schemas.openxmlformats.org/officeDocument/2006/relationships/slide" Target="slides/slide10.xml"/><Relationship Id="rId19" Type="http://schemas.openxmlformats.org/officeDocument/2006/relationships/slide" Target="slides/slide11.xml"/><Relationship Id="rId20" Type="http://schemas.openxmlformats.org/officeDocument/2006/relationships/slide" Target="slides/slide12.xml"/><Relationship Id="rId21" Type="http://schemas.openxmlformats.org/officeDocument/2006/relationships/slide" Target="slides/slide13.xml"/><Relationship Id="rId22" Type="http://schemas.openxmlformats.org/officeDocument/2006/relationships/slide" Target="slides/slide14.xml"/><Relationship Id="rId23" Type="http://schemas.openxmlformats.org/officeDocument/2006/relationships/slide" Target="slides/slide15.xml"/><Relationship Id="rId24" Type="http://schemas.openxmlformats.org/officeDocument/2006/relationships/slide" Target="slides/slide16.xml"/><Relationship Id="rId25" Type="http://schemas.openxmlformats.org/officeDocument/2006/relationships/slide" Target="slides/slide17.xml"/><Relationship Id="rId26" Type="http://schemas.openxmlformats.org/officeDocument/2006/relationships/slide" Target="slides/slide18.xml"/><Relationship Id="rId27" Type="http://schemas.openxmlformats.org/officeDocument/2006/relationships/slide" Target="slides/slide19.xml"/><Relationship Id="rId28" Type="http://schemas.openxmlformats.org/officeDocument/2006/relationships/slide" Target="slides/slide20.xml"/><Relationship Id="rId29" Type="http://schemas.openxmlformats.org/officeDocument/2006/relationships/slide" Target="slides/slide21.xml"/>
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A2C2911-59D7-4131-8F0B-D1B642B501F0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1F315D9A-5010-4482-BE3B-97EE8F41C9C8}">
      <dgm:prSet phldrT="[Texte]">
        <dgm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fr-FR" dirty="0" err="1"/>
            <a:t>Ymmersions</a:t>
          </a:r>
          <a:endParaRPr lang="fr-FR" dirty="0"/>
        </a:p>
      </dgm:t>
    </dgm:pt>
    <dgm:pt modelId="{E59B3C48-1CCB-448C-A56E-DC813142FBBB}" type="parTrans" cxnId="{A926D02E-015E-4F7A-892B-56EFA5AA8EEC}">
      <dgm:prSet/>
      <dgm:spPr/>
      <dgm:t>
        <a:bodyPr/>
        <a:lstStyle/>
        <a:p>
          <a:endParaRPr lang="fr-FR"/>
        </a:p>
      </dgm:t>
    </dgm:pt>
    <dgm:pt modelId="{57AEAFC4-75EB-411A-B1C1-61B772D8B73A}" type="sibTrans" cxnId="{A926D02E-015E-4F7A-892B-56EFA5AA8EEC}">
      <dgm:prSet/>
      <dgm:spPr/>
      <dgm:t>
        <a:bodyPr/>
        <a:lstStyle/>
        <a:p>
          <a:endParaRPr lang="fr-FR"/>
        </a:p>
      </dgm:t>
    </dgm:pt>
    <dgm:pt modelId="{07F44057-1413-4C98-A8D7-82DC19E42AED}">
      <dgm:prSet phldrT="[Texte]">
        <dgm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fr-FR" dirty="0" err="1"/>
            <a:t>Hangman</a:t>
          </a:r>
          <a:endParaRPr lang="fr-FR" dirty="0"/>
        </a:p>
      </dgm:t>
    </dgm:pt>
    <dgm:pt modelId="{E63FF285-A03F-406A-A20D-F9B2125173BE}" type="parTrans" cxnId="{634A2791-8596-4B6C-90A4-F0CC2048287B}">
      <dgm:prSet/>
      <dgm:spPr/>
      <dgm:t>
        <a:bodyPr/>
        <a:lstStyle/>
        <a:p>
          <a:endParaRPr lang="fr-FR"/>
        </a:p>
      </dgm:t>
    </dgm:pt>
    <dgm:pt modelId="{79F0754A-A831-4122-B8DD-C2E90B39B802}" type="sibTrans" cxnId="{634A2791-8596-4B6C-90A4-F0CC2048287B}">
      <dgm:prSet/>
      <dgm:spPr/>
      <dgm:t>
        <a:bodyPr/>
        <a:lstStyle/>
        <a:p>
          <a:endParaRPr lang="fr-FR"/>
        </a:p>
      </dgm:t>
    </dgm:pt>
    <dgm:pt modelId="{856B7266-D017-4BBF-B95C-E3DF6D2BBC19}">
      <dgm:prSet phldrT="[Texte]">
        <dgm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fr-FR" dirty="0" err="1"/>
            <a:t>Hangman</a:t>
          </a:r>
          <a:r>
            <a:rPr lang="fr-FR" dirty="0"/>
            <a:t> Web</a:t>
          </a:r>
        </a:p>
      </dgm:t>
    </dgm:pt>
    <dgm:pt modelId="{BD4BEEC0-BEA6-43B0-9C80-1D5EB192C3C3}" type="parTrans" cxnId="{BE548FAF-9849-417B-9A6A-4950022BB304}">
      <dgm:prSet/>
      <dgm:spPr/>
      <dgm:t>
        <a:bodyPr/>
        <a:lstStyle/>
        <a:p>
          <a:endParaRPr lang="fr-FR"/>
        </a:p>
      </dgm:t>
    </dgm:pt>
    <dgm:pt modelId="{CB2C2899-5BF2-4363-B611-6F1F3655AC93}" type="sibTrans" cxnId="{BE548FAF-9849-417B-9A6A-4950022BB304}">
      <dgm:prSet/>
      <dgm:spPr/>
      <dgm:t>
        <a:bodyPr/>
        <a:lstStyle/>
        <a:p>
          <a:endParaRPr lang="fr-FR"/>
        </a:p>
      </dgm:t>
    </dgm:pt>
    <dgm:pt modelId="{447C989F-22A3-467D-811F-9DEB6D80AFB1}">
      <dgm:prSet phldrT="[Texte]">
        <dgm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fr-FR" dirty="0"/>
            <a:t>Groupie Tracker</a:t>
          </a:r>
        </a:p>
      </dgm:t>
    </dgm:pt>
    <dgm:pt modelId="{2A1AC4C3-81B8-4BB3-94E8-934BC5E31EFC}" type="parTrans" cxnId="{00D943EE-C60B-4D27-B6CA-7603A98D7CB8}">
      <dgm:prSet/>
      <dgm:spPr/>
      <dgm:t>
        <a:bodyPr/>
        <a:lstStyle/>
        <a:p>
          <a:endParaRPr lang="fr-FR"/>
        </a:p>
      </dgm:t>
    </dgm:pt>
    <dgm:pt modelId="{21DEFA22-D2B3-420B-A4FA-A5317E19D5B4}" type="sibTrans" cxnId="{00D943EE-C60B-4D27-B6CA-7603A98D7CB8}">
      <dgm:prSet/>
      <dgm:spPr/>
      <dgm:t>
        <a:bodyPr/>
        <a:lstStyle/>
        <a:p>
          <a:endParaRPr lang="fr-FR"/>
        </a:p>
      </dgm:t>
    </dgm:pt>
    <dgm:pt modelId="{38BA3CEB-9C7A-4114-9803-6B279A913C29}">
      <dgm:prSet phldrT="[Texte]">
        <dgm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fr-FR" dirty="0"/>
            <a:t>Forum</a:t>
          </a:r>
        </a:p>
      </dgm:t>
    </dgm:pt>
    <dgm:pt modelId="{46A842CB-E6F8-4FD7-9963-BA8799F2CB1D}" type="parTrans" cxnId="{3DD0E6EF-A909-464D-9E1C-321D7CCD5737}">
      <dgm:prSet/>
      <dgm:spPr/>
      <dgm:t>
        <a:bodyPr/>
        <a:lstStyle/>
        <a:p>
          <a:endParaRPr lang="fr-FR"/>
        </a:p>
      </dgm:t>
    </dgm:pt>
    <dgm:pt modelId="{5A048DFC-5783-4448-9A3A-254191A210AE}" type="sibTrans" cxnId="{3DD0E6EF-A909-464D-9E1C-321D7CCD5737}">
      <dgm:prSet/>
      <dgm:spPr/>
      <dgm:t>
        <a:bodyPr/>
        <a:lstStyle/>
        <a:p>
          <a:endParaRPr lang="fr-FR"/>
        </a:p>
      </dgm:t>
    </dgm:pt>
    <dgm:pt modelId="{0330B7E5-4415-407A-BB7D-8DC4BDF1A7A4}">
      <dgm:prSet phldrT="[Texte]">
        <dgm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fr-FR" dirty="0"/>
            <a:t>Challenge Javascript</a:t>
          </a:r>
        </a:p>
      </dgm:t>
    </dgm:pt>
    <dgm:pt modelId="{628AF172-C2CA-4E12-986C-EE2DB86EBE79}" type="parTrans" cxnId="{070DAA9E-A984-4908-875E-A33A13A36253}">
      <dgm:prSet/>
      <dgm:spPr/>
      <dgm:t>
        <a:bodyPr/>
        <a:lstStyle/>
        <a:p>
          <a:endParaRPr lang="fr-FR"/>
        </a:p>
      </dgm:t>
    </dgm:pt>
    <dgm:pt modelId="{D1FC1D6A-8972-4E24-AA00-C50BB9696844}" type="sibTrans" cxnId="{070DAA9E-A984-4908-875E-A33A13A36253}">
      <dgm:prSet/>
      <dgm:spPr/>
      <dgm:t>
        <a:bodyPr/>
        <a:lstStyle/>
        <a:p>
          <a:endParaRPr lang="fr-FR"/>
        </a:p>
      </dgm:t>
    </dgm:pt>
    <dgm:pt modelId="{390A8E3C-2131-4029-AEAD-30E2AB37A254}" type="pres">
      <dgm:prSet presAssocID="{3A2C2911-59D7-4131-8F0B-D1B642B501F0}" presName="Name0" presStyleCnt="0">
        <dgm:presLayoutVars>
          <dgm:dir/>
          <dgm:resizeHandles val="exact"/>
        </dgm:presLayoutVars>
      </dgm:prSet>
      <dgm:spPr/>
    </dgm:pt>
    <dgm:pt modelId="{1A93D329-0EFA-4BA2-8827-6B1C541A9811}" type="pres">
      <dgm:prSet presAssocID="{1F315D9A-5010-4482-BE3B-97EE8F41C9C8}" presName="node" presStyleLbl="node1" presStyleIdx="0" presStyleCnt="6">
        <dgm:presLayoutVars>
          <dgm:bulletEnabled val="1"/>
        </dgm:presLayoutVars>
      </dgm:prSet>
      <dgm:spPr/>
    </dgm:pt>
    <dgm:pt modelId="{3DC405FB-116F-4872-A44D-116CD115A2C4}" type="pres">
      <dgm:prSet presAssocID="{57AEAFC4-75EB-411A-B1C1-61B772D8B73A}" presName="sibTrans" presStyleLbl="sibTrans2D1" presStyleIdx="0" presStyleCnt="5"/>
      <dgm:spPr/>
    </dgm:pt>
    <dgm:pt modelId="{6F671559-FFDD-4BF6-9174-E79A81137B3D}" type="pres">
      <dgm:prSet presAssocID="{57AEAFC4-75EB-411A-B1C1-61B772D8B73A}" presName="connectorText" presStyleLbl="sibTrans2D1" presStyleIdx="0" presStyleCnt="5"/>
      <dgm:spPr/>
    </dgm:pt>
    <dgm:pt modelId="{1B23F30E-9389-476F-8FBB-AAD7C7E11EA7}" type="pres">
      <dgm:prSet presAssocID="{07F44057-1413-4C98-A8D7-82DC19E42AED}" presName="node" presStyleLbl="node1" presStyleIdx="1" presStyleCnt="6" custScaleX="57534">
        <dgm:presLayoutVars>
          <dgm:bulletEnabled val="1"/>
        </dgm:presLayoutVars>
      </dgm:prSet>
      <dgm:spPr/>
    </dgm:pt>
    <dgm:pt modelId="{94376F5B-7988-4B48-9D04-9D4C2CCBC64F}" type="pres">
      <dgm:prSet presAssocID="{79F0754A-A831-4122-B8DD-C2E90B39B802}" presName="sibTrans" presStyleLbl="sibTrans2D1" presStyleIdx="1" presStyleCnt="5"/>
      <dgm:spPr/>
    </dgm:pt>
    <dgm:pt modelId="{9AFF4620-3EE9-4BF5-8EC7-5733B41F4B19}" type="pres">
      <dgm:prSet presAssocID="{79F0754A-A831-4122-B8DD-C2E90B39B802}" presName="connectorText" presStyleLbl="sibTrans2D1" presStyleIdx="1" presStyleCnt="5"/>
      <dgm:spPr/>
    </dgm:pt>
    <dgm:pt modelId="{26C003F8-5F32-4D3F-8078-079939C9E815}" type="pres">
      <dgm:prSet presAssocID="{856B7266-D017-4BBF-B95C-E3DF6D2BBC19}" presName="node" presStyleLbl="node1" presStyleIdx="2" presStyleCnt="6" custScaleX="74681">
        <dgm:presLayoutVars>
          <dgm:bulletEnabled val="1"/>
        </dgm:presLayoutVars>
      </dgm:prSet>
      <dgm:spPr/>
    </dgm:pt>
    <dgm:pt modelId="{71940D0B-5932-4B80-A9E9-FEA049E69381}" type="pres">
      <dgm:prSet presAssocID="{CB2C2899-5BF2-4363-B611-6F1F3655AC93}" presName="sibTrans" presStyleLbl="sibTrans2D1" presStyleIdx="2" presStyleCnt="5"/>
      <dgm:spPr/>
    </dgm:pt>
    <dgm:pt modelId="{C0A9BE45-B79D-46B0-8815-3D96B4076E90}" type="pres">
      <dgm:prSet presAssocID="{CB2C2899-5BF2-4363-B611-6F1F3655AC93}" presName="connectorText" presStyleLbl="sibTrans2D1" presStyleIdx="2" presStyleCnt="5"/>
      <dgm:spPr/>
    </dgm:pt>
    <dgm:pt modelId="{F7137D0B-8CEE-456F-9F28-16A7E4F35219}" type="pres">
      <dgm:prSet presAssocID="{447C989F-22A3-467D-811F-9DEB6D80AFB1}" presName="node" presStyleLbl="node1" presStyleIdx="3" presStyleCnt="6">
        <dgm:presLayoutVars>
          <dgm:bulletEnabled val="1"/>
        </dgm:presLayoutVars>
      </dgm:prSet>
      <dgm:spPr/>
    </dgm:pt>
    <dgm:pt modelId="{A1EDCD40-EF41-44E2-BA06-04B41A8E4C4E}" type="pres">
      <dgm:prSet presAssocID="{21DEFA22-D2B3-420B-A4FA-A5317E19D5B4}" presName="sibTrans" presStyleLbl="sibTrans2D1" presStyleIdx="3" presStyleCnt="5"/>
      <dgm:spPr/>
    </dgm:pt>
    <dgm:pt modelId="{0C312DC7-46EB-4D05-9F5E-F884BB35EDC3}" type="pres">
      <dgm:prSet presAssocID="{21DEFA22-D2B3-420B-A4FA-A5317E19D5B4}" presName="connectorText" presStyleLbl="sibTrans2D1" presStyleIdx="3" presStyleCnt="5"/>
      <dgm:spPr/>
    </dgm:pt>
    <dgm:pt modelId="{7475206A-0DAC-4FD0-831F-9634CA423076}" type="pres">
      <dgm:prSet presAssocID="{0330B7E5-4415-407A-BB7D-8DC4BDF1A7A4}" presName="node" presStyleLbl="node1" presStyleIdx="4" presStyleCnt="6" custScaleX="67206">
        <dgm:presLayoutVars>
          <dgm:bulletEnabled val="1"/>
        </dgm:presLayoutVars>
      </dgm:prSet>
      <dgm:spPr/>
    </dgm:pt>
    <dgm:pt modelId="{2AFEF302-4520-45EF-9CD6-DDCF67DF99CE}" type="pres">
      <dgm:prSet presAssocID="{D1FC1D6A-8972-4E24-AA00-C50BB9696844}" presName="sibTrans" presStyleLbl="sibTrans2D1" presStyleIdx="4" presStyleCnt="5"/>
      <dgm:spPr/>
    </dgm:pt>
    <dgm:pt modelId="{B30F9B18-BDC1-4B13-8B77-68114F28EA50}" type="pres">
      <dgm:prSet presAssocID="{D1FC1D6A-8972-4E24-AA00-C50BB9696844}" presName="connectorText" presStyleLbl="sibTrans2D1" presStyleIdx="4" presStyleCnt="5"/>
      <dgm:spPr/>
    </dgm:pt>
    <dgm:pt modelId="{C9B14EAF-6009-4209-992B-565ED44A9076}" type="pres">
      <dgm:prSet presAssocID="{38BA3CEB-9C7A-4114-9803-6B279A913C29}" presName="node" presStyleLbl="node1" presStyleIdx="5" presStyleCnt="6">
        <dgm:presLayoutVars>
          <dgm:bulletEnabled val="1"/>
        </dgm:presLayoutVars>
      </dgm:prSet>
      <dgm:spPr/>
    </dgm:pt>
  </dgm:ptLst>
  <dgm:cxnLst>
    <dgm:cxn modelId="{4D7AC305-297C-48F9-B97E-BC04AE8E13A6}" type="presOf" srcId="{79F0754A-A831-4122-B8DD-C2E90B39B802}" destId="{94376F5B-7988-4B48-9D04-9D4C2CCBC64F}" srcOrd="0" destOrd="0" presId="urn:microsoft.com/office/officeart/2005/8/layout/process1"/>
    <dgm:cxn modelId="{8127B30E-EA5D-4B6B-B54D-E5F36DE73DF5}" type="presOf" srcId="{21DEFA22-D2B3-420B-A4FA-A5317E19D5B4}" destId="{A1EDCD40-EF41-44E2-BA06-04B41A8E4C4E}" srcOrd="0" destOrd="0" presId="urn:microsoft.com/office/officeart/2005/8/layout/process1"/>
    <dgm:cxn modelId="{7DAEE411-BFD5-4825-BF07-94156E66CF17}" type="presOf" srcId="{0330B7E5-4415-407A-BB7D-8DC4BDF1A7A4}" destId="{7475206A-0DAC-4FD0-831F-9634CA423076}" srcOrd="0" destOrd="0" presId="urn:microsoft.com/office/officeart/2005/8/layout/process1"/>
    <dgm:cxn modelId="{A926D02E-015E-4F7A-892B-56EFA5AA8EEC}" srcId="{3A2C2911-59D7-4131-8F0B-D1B642B501F0}" destId="{1F315D9A-5010-4482-BE3B-97EE8F41C9C8}" srcOrd="0" destOrd="0" parTransId="{E59B3C48-1CCB-448C-A56E-DC813142FBBB}" sibTransId="{57AEAFC4-75EB-411A-B1C1-61B772D8B73A}"/>
    <dgm:cxn modelId="{5B7BE72E-298A-47D3-9C9B-EDAAC161C3AD}" type="presOf" srcId="{38BA3CEB-9C7A-4114-9803-6B279A913C29}" destId="{C9B14EAF-6009-4209-992B-565ED44A9076}" srcOrd="0" destOrd="0" presId="urn:microsoft.com/office/officeart/2005/8/layout/process1"/>
    <dgm:cxn modelId="{42D90B35-300B-4B55-B6C6-53CE7181797C}" type="presOf" srcId="{447C989F-22A3-467D-811F-9DEB6D80AFB1}" destId="{F7137D0B-8CEE-456F-9F28-16A7E4F35219}" srcOrd="0" destOrd="0" presId="urn:microsoft.com/office/officeart/2005/8/layout/process1"/>
    <dgm:cxn modelId="{0712FE40-9E36-4D9A-B4D9-7EF1BDB1161D}" type="presOf" srcId="{856B7266-D017-4BBF-B95C-E3DF6D2BBC19}" destId="{26C003F8-5F32-4D3F-8078-079939C9E815}" srcOrd="0" destOrd="0" presId="urn:microsoft.com/office/officeart/2005/8/layout/process1"/>
    <dgm:cxn modelId="{5816C95B-7FAB-4AD5-AB76-C89B5FB09F67}" type="presOf" srcId="{1F315D9A-5010-4482-BE3B-97EE8F41C9C8}" destId="{1A93D329-0EFA-4BA2-8827-6B1C541A9811}" srcOrd="0" destOrd="0" presId="urn:microsoft.com/office/officeart/2005/8/layout/process1"/>
    <dgm:cxn modelId="{6E273565-97A5-4669-B3FB-1B01281DDED9}" type="presOf" srcId="{CB2C2899-5BF2-4363-B611-6F1F3655AC93}" destId="{71940D0B-5932-4B80-A9E9-FEA049E69381}" srcOrd="0" destOrd="0" presId="urn:microsoft.com/office/officeart/2005/8/layout/process1"/>
    <dgm:cxn modelId="{634A2791-8596-4B6C-90A4-F0CC2048287B}" srcId="{3A2C2911-59D7-4131-8F0B-D1B642B501F0}" destId="{07F44057-1413-4C98-A8D7-82DC19E42AED}" srcOrd="1" destOrd="0" parTransId="{E63FF285-A03F-406A-A20D-F9B2125173BE}" sibTransId="{79F0754A-A831-4122-B8DD-C2E90B39B802}"/>
    <dgm:cxn modelId="{B1DE8399-8A49-406F-95D3-B80CEB2395AD}" type="presOf" srcId="{D1FC1D6A-8972-4E24-AA00-C50BB9696844}" destId="{B30F9B18-BDC1-4B13-8B77-68114F28EA50}" srcOrd="1" destOrd="0" presId="urn:microsoft.com/office/officeart/2005/8/layout/process1"/>
    <dgm:cxn modelId="{070DAA9E-A984-4908-875E-A33A13A36253}" srcId="{3A2C2911-59D7-4131-8F0B-D1B642B501F0}" destId="{0330B7E5-4415-407A-BB7D-8DC4BDF1A7A4}" srcOrd="4" destOrd="0" parTransId="{628AF172-C2CA-4E12-986C-EE2DB86EBE79}" sibTransId="{D1FC1D6A-8972-4E24-AA00-C50BB9696844}"/>
    <dgm:cxn modelId="{CB3DBC9E-99E2-454D-B797-C7618951F0A0}" type="presOf" srcId="{57AEAFC4-75EB-411A-B1C1-61B772D8B73A}" destId="{3DC405FB-116F-4872-A44D-116CD115A2C4}" srcOrd="0" destOrd="0" presId="urn:microsoft.com/office/officeart/2005/8/layout/process1"/>
    <dgm:cxn modelId="{FED3A6A9-8F19-4A8B-95DE-049C6F34C692}" type="presOf" srcId="{57AEAFC4-75EB-411A-B1C1-61B772D8B73A}" destId="{6F671559-FFDD-4BF6-9174-E79A81137B3D}" srcOrd="1" destOrd="0" presId="urn:microsoft.com/office/officeart/2005/8/layout/process1"/>
    <dgm:cxn modelId="{3802D5A9-FA99-4CB0-B786-F9B29525A285}" type="presOf" srcId="{3A2C2911-59D7-4131-8F0B-D1B642B501F0}" destId="{390A8E3C-2131-4029-AEAD-30E2AB37A254}" srcOrd="0" destOrd="0" presId="urn:microsoft.com/office/officeart/2005/8/layout/process1"/>
    <dgm:cxn modelId="{900396AD-D76D-41E9-A555-5B312C0BED43}" type="presOf" srcId="{79F0754A-A831-4122-B8DD-C2E90B39B802}" destId="{9AFF4620-3EE9-4BF5-8EC7-5733B41F4B19}" srcOrd="1" destOrd="0" presId="urn:microsoft.com/office/officeart/2005/8/layout/process1"/>
    <dgm:cxn modelId="{BE548FAF-9849-417B-9A6A-4950022BB304}" srcId="{3A2C2911-59D7-4131-8F0B-D1B642B501F0}" destId="{856B7266-D017-4BBF-B95C-E3DF6D2BBC19}" srcOrd="2" destOrd="0" parTransId="{BD4BEEC0-BEA6-43B0-9C80-1D5EB192C3C3}" sibTransId="{CB2C2899-5BF2-4363-B611-6F1F3655AC93}"/>
    <dgm:cxn modelId="{CDAA7CB0-87A1-4241-9BCE-5C950E4AEEE2}" type="presOf" srcId="{D1FC1D6A-8972-4E24-AA00-C50BB9696844}" destId="{2AFEF302-4520-45EF-9CD6-DDCF67DF99CE}" srcOrd="0" destOrd="0" presId="urn:microsoft.com/office/officeart/2005/8/layout/process1"/>
    <dgm:cxn modelId="{7EF224B3-EFDD-4DB5-8358-C099E70A886E}" type="presOf" srcId="{07F44057-1413-4C98-A8D7-82DC19E42AED}" destId="{1B23F30E-9389-476F-8FBB-AAD7C7E11EA7}" srcOrd="0" destOrd="0" presId="urn:microsoft.com/office/officeart/2005/8/layout/process1"/>
    <dgm:cxn modelId="{5A9A66C7-6350-4635-A4F1-C1066B6A6EAD}" type="presOf" srcId="{CB2C2899-5BF2-4363-B611-6F1F3655AC93}" destId="{C0A9BE45-B79D-46B0-8815-3D96B4076E90}" srcOrd="1" destOrd="0" presId="urn:microsoft.com/office/officeart/2005/8/layout/process1"/>
    <dgm:cxn modelId="{00D943EE-C60B-4D27-B6CA-7603A98D7CB8}" srcId="{3A2C2911-59D7-4131-8F0B-D1B642B501F0}" destId="{447C989F-22A3-467D-811F-9DEB6D80AFB1}" srcOrd="3" destOrd="0" parTransId="{2A1AC4C3-81B8-4BB3-94E8-934BC5E31EFC}" sibTransId="{21DEFA22-D2B3-420B-A4FA-A5317E19D5B4}"/>
    <dgm:cxn modelId="{3DD0E6EF-A909-464D-9E1C-321D7CCD5737}" srcId="{3A2C2911-59D7-4131-8F0B-D1B642B501F0}" destId="{38BA3CEB-9C7A-4114-9803-6B279A913C29}" srcOrd="5" destOrd="0" parTransId="{46A842CB-E6F8-4FD7-9963-BA8799F2CB1D}" sibTransId="{5A048DFC-5783-4448-9A3A-254191A210AE}"/>
    <dgm:cxn modelId="{0588E0F2-CB43-400B-A27F-65CB4D88CB51}" type="presOf" srcId="{21DEFA22-D2B3-420B-A4FA-A5317E19D5B4}" destId="{0C312DC7-46EB-4D05-9F5E-F884BB35EDC3}" srcOrd="1" destOrd="0" presId="urn:microsoft.com/office/officeart/2005/8/layout/process1"/>
    <dgm:cxn modelId="{E2625BF6-0B42-4D92-83D3-6C685BF71BAC}" type="presParOf" srcId="{390A8E3C-2131-4029-AEAD-30E2AB37A254}" destId="{1A93D329-0EFA-4BA2-8827-6B1C541A9811}" srcOrd="0" destOrd="0" presId="urn:microsoft.com/office/officeart/2005/8/layout/process1"/>
    <dgm:cxn modelId="{E85646CB-B337-4F20-AF6D-18D20341DBF2}" type="presParOf" srcId="{390A8E3C-2131-4029-AEAD-30E2AB37A254}" destId="{3DC405FB-116F-4872-A44D-116CD115A2C4}" srcOrd="1" destOrd="0" presId="urn:microsoft.com/office/officeart/2005/8/layout/process1"/>
    <dgm:cxn modelId="{F4BE3B5B-DE55-4B3A-B06E-27866B4CF0DF}" type="presParOf" srcId="{3DC405FB-116F-4872-A44D-116CD115A2C4}" destId="{6F671559-FFDD-4BF6-9174-E79A81137B3D}" srcOrd="0" destOrd="0" presId="urn:microsoft.com/office/officeart/2005/8/layout/process1"/>
    <dgm:cxn modelId="{DDBF5756-B91E-432E-BCC8-49632D85E3C1}" type="presParOf" srcId="{390A8E3C-2131-4029-AEAD-30E2AB37A254}" destId="{1B23F30E-9389-476F-8FBB-AAD7C7E11EA7}" srcOrd="2" destOrd="0" presId="urn:microsoft.com/office/officeart/2005/8/layout/process1"/>
    <dgm:cxn modelId="{F15B9248-AB7A-4DD4-BFA3-C914264639CD}" type="presParOf" srcId="{390A8E3C-2131-4029-AEAD-30E2AB37A254}" destId="{94376F5B-7988-4B48-9D04-9D4C2CCBC64F}" srcOrd="3" destOrd="0" presId="urn:microsoft.com/office/officeart/2005/8/layout/process1"/>
    <dgm:cxn modelId="{10C020C6-AACE-44B4-843B-25DC7396C541}" type="presParOf" srcId="{94376F5B-7988-4B48-9D04-9D4C2CCBC64F}" destId="{9AFF4620-3EE9-4BF5-8EC7-5733B41F4B19}" srcOrd="0" destOrd="0" presId="urn:microsoft.com/office/officeart/2005/8/layout/process1"/>
    <dgm:cxn modelId="{652EDF2E-4349-47F2-AA72-3A60D22C0768}" type="presParOf" srcId="{390A8E3C-2131-4029-AEAD-30E2AB37A254}" destId="{26C003F8-5F32-4D3F-8078-079939C9E815}" srcOrd="4" destOrd="0" presId="urn:microsoft.com/office/officeart/2005/8/layout/process1"/>
    <dgm:cxn modelId="{988534CC-BD9F-4397-8B6D-5715DF2F405E}" type="presParOf" srcId="{390A8E3C-2131-4029-AEAD-30E2AB37A254}" destId="{71940D0B-5932-4B80-A9E9-FEA049E69381}" srcOrd="5" destOrd="0" presId="urn:microsoft.com/office/officeart/2005/8/layout/process1"/>
    <dgm:cxn modelId="{DD8084FF-0129-4EB8-BBED-04F312100AC1}" type="presParOf" srcId="{71940D0B-5932-4B80-A9E9-FEA049E69381}" destId="{C0A9BE45-B79D-46B0-8815-3D96B4076E90}" srcOrd="0" destOrd="0" presId="urn:microsoft.com/office/officeart/2005/8/layout/process1"/>
    <dgm:cxn modelId="{1F89BBD5-4992-43CC-A3AA-4D353002D67A}" type="presParOf" srcId="{390A8E3C-2131-4029-AEAD-30E2AB37A254}" destId="{F7137D0B-8CEE-456F-9F28-16A7E4F35219}" srcOrd="6" destOrd="0" presId="urn:microsoft.com/office/officeart/2005/8/layout/process1"/>
    <dgm:cxn modelId="{9A194B3B-A256-4823-887F-E087871ABA78}" type="presParOf" srcId="{390A8E3C-2131-4029-AEAD-30E2AB37A254}" destId="{A1EDCD40-EF41-44E2-BA06-04B41A8E4C4E}" srcOrd="7" destOrd="0" presId="urn:microsoft.com/office/officeart/2005/8/layout/process1"/>
    <dgm:cxn modelId="{DD67B962-2B21-4AD8-961E-A226F755BDAA}" type="presParOf" srcId="{A1EDCD40-EF41-44E2-BA06-04B41A8E4C4E}" destId="{0C312DC7-46EB-4D05-9F5E-F884BB35EDC3}" srcOrd="0" destOrd="0" presId="urn:microsoft.com/office/officeart/2005/8/layout/process1"/>
    <dgm:cxn modelId="{E2A73132-A1D8-4792-994D-927F8658DBCF}" type="presParOf" srcId="{390A8E3C-2131-4029-AEAD-30E2AB37A254}" destId="{7475206A-0DAC-4FD0-831F-9634CA423076}" srcOrd="8" destOrd="0" presId="urn:microsoft.com/office/officeart/2005/8/layout/process1"/>
    <dgm:cxn modelId="{8C4CDA29-B001-4F09-9180-3656A44C4555}" type="presParOf" srcId="{390A8E3C-2131-4029-AEAD-30E2AB37A254}" destId="{2AFEF302-4520-45EF-9CD6-DDCF67DF99CE}" srcOrd="9" destOrd="0" presId="urn:microsoft.com/office/officeart/2005/8/layout/process1"/>
    <dgm:cxn modelId="{2CBD5EE8-6A53-42FB-9B3E-449CFAB4CBE7}" type="presParOf" srcId="{2AFEF302-4520-45EF-9CD6-DDCF67DF99CE}" destId="{B30F9B18-BDC1-4B13-8B77-68114F28EA50}" srcOrd="0" destOrd="0" presId="urn:microsoft.com/office/officeart/2005/8/layout/process1"/>
    <dgm:cxn modelId="{47156222-F6EE-4A98-94E4-C055349702AE}" type="presParOf" srcId="{390A8E3C-2131-4029-AEAD-30E2AB37A254}" destId="{C9B14EAF-6009-4209-992B-565ED44A9076}" srcOrd="1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A93D329-0EFA-4BA2-8827-6B1C541A9811}">
      <dsp:nvSpPr>
        <dsp:cNvPr id="0" name=""/>
        <dsp:cNvSpPr/>
      </dsp:nvSpPr>
      <dsp:spPr>
        <a:xfrm>
          <a:off x="5844" y="197093"/>
          <a:ext cx="1558544" cy="935126"/>
        </a:xfrm>
        <a:prstGeom prst="roundRect">
          <a:avLst>
            <a:gd name="adj" fmla="val 10000"/>
          </a:avLst>
        </a:prstGeom>
        <a:solidFill>
          <a:schemeClr val="accent6"/>
        </a:solidFill>
        <a:ln w="12700" cap="flat" cmpd="sng" algn="ctr">
          <a:solidFill>
            <a:schemeClr val="accent6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accent6">
            <a:shade val="50000"/>
          </a:schemeClr>
        </a:lnRef>
        <a:fillRef idx="1">
          <a:schemeClr val="accent6"/>
        </a:fillRef>
        <a:effectRef idx="0">
          <a:schemeClr val="accent6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 err="1"/>
            <a:t>Ymmersions</a:t>
          </a:r>
          <a:endParaRPr lang="fr-FR" sz="1400" kern="1200" dirty="0"/>
        </a:p>
      </dsp:txBody>
      <dsp:txXfrm>
        <a:off x="33233" y="224482"/>
        <a:ext cx="1503766" cy="880348"/>
      </dsp:txXfrm>
    </dsp:sp>
    <dsp:sp modelId="{3DC405FB-116F-4872-A44D-116CD115A2C4}">
      <dsp:nvSpPr>
        <dsp:cNvPr id="0" name=""/>
        <dsp:cNvSpPr/>
      </dsp:nvSpPr>
      <dsp:spPr>
        <a:xfrm>
          <a:off x="1720242" y="471397"/>
          <a:ext cx="330411" cy="38651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100" kern="1200"/>
        </a:p>
      </dsp:txBody>
      <dsp:txXfrm>
        <a:off x="1720242" y="548701"/>
        <a:ext cx="231288" cy="231911"/>
      </dsp:txXfrm>
    </dsp:sp>
    <dsp:sp modelId="{1B23F30E-9389-476F-8FBB-AAD7C7E11EA7}">
      <dsp:nvSpPr>
        <dsp:cNvPr id="0" name=""/>
        <dsp:cNvSpPr/>
      </dsp:nvSpPr>
      <dsp:spPr>
        <a:xfrm>
          <a:off x="2187806" y="197093"/>
          <a:ext cx="896692" cy="935126"/>
        </a:xfrm>
        <a:prstGeom prst="roundRect">
          <a:avLst>
            <a:gd name="adj" fmla="val 10000"/>
          </a:avLst>
        </a:prstGeom>
        <a:solidFill>
          <a:schemeClr val="accent6"/>
        </a:solidFill>
        <a:ln w="12700" cap="flat" cmpd="sng" algn="ctr">
          <a:solidFill>
            <a:schemeClr val="accent6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accent6">
            <a:shade val="50000"/>
          </a:schemeClr>
        </a:lnRef>
        <a:fillRef idx="1">
          <a:schemeClr val="accent6"/>
        </a:fillRef>
        <a:effectRef idx="0">
          <a:schemeClr val="accent6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 err="1"/>
            <a:t>Hangman</a:t>
          </a:r>
          <a:endParaRPr lang="fr-FR" sz="1400" kern="1200" dirty="0"/>
        </a:p>
      </dsp:txBody>
      <dsp:txXfrm>
        <a:off x="2214069" y="223356"/>
        <a:ext cx="844166" cy="882600"/>
      </dsp:txXfrm>
    </dsp:sp>
    <dsp:sp modelId="{94376F5B-7988-4B48-9D04-9D4C2CCBC64F}">
      <dsp:nvSpPr>
        <dsp:cNvPr id="0" name=""/>
        <dsp:cNvSpPr/>
      </dsp:nvSpPr>
      <dsp:spPr>
        <a:xfrm>
          <a:off x="3240353" y="471397"/>
          <a:ext cx="330411" cy="38651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100" kern="1200"/>
        </a:p>
      </dsp:txBody>
      <dsp:txXfrm>
        <a:off x="3240353" y="548701"/>
        <a:ext cx="231288" cy="231911"/>
      </dsp:txXfrm>
    </dsp:sp>
    <dsp:sp modelId="{26C003F8-5F32-4D3F-8078-079939C9E815}">
      <dsp:nvSpPr>
        <dsp:cNvPr id="0" name=""/>
        <dsp:cNvSpPr/>
      </dsp:nvSpPr>
      <dsp:spPr>
        <a:xfrm>
          <a:off x="3707916" y="197093"/>
          <a:ext cx="1163936" cy="935126"/>
        </a:xfrm>
        <a:prstGeom prst="roundRect">
          <a:avLst>
            <a:gd name="adj" fmla="val 10000"/>
          </a:avLst>
        </a:prstGeom>
        <a:solidFill>
          <a:schemeClr val="accent6"/>
        </a:solidFill>
        <a:ln w="12700" cap="flat" cmpd="sng" algn="ctr">
          <a:solidFill>
            <a:schemeClr val="accent6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accent6">
            <a:shade val="50000"/>
          </a:schemeClr>
        </a:lnRef>
        <a:fillRef idx="1">
          <a:schemeClr val="accent6"/>
        </a:fillRef>
        <a:effectRef idx="0">
          <a:schemeClr val="accent6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 err="1"/>
            <a:t>Hangman</a:t>
          </a:r>
          <a:r>
            <a:rPr lang="fr-FR" sz="1400" kern="1200" dirty="0"/>
            <a:t> Web</a:t>
          </a:r>
        </a:p>
      </dsp:txBody>
      <dsp:txXfrm>
        <a:off x="3735305" y="224482"/>
        <a:ext cx="1109158" cy="880348"/>
      </dsp:txXfrm>
    </dsp:sp>
    <dsp:sp modelId="{71940D0B-5932-4B80-A9E9-FEA049E69381}">
      <dsp:nvSpPr>
        <dsp:cNvPr id="0" name=""/>
        <dsp:cNvSpPr/>
      </dsp:nvSpPr>
      <dsp:spPr>
        <a:xfrm>
          <a:off x="5027707" y="471397"/>
          <a:ext cx="330411" cy="38651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100" kern="1200"/>
        </a:p>
      </dsp:txBody>
      <dsp:txXfrm>
        <a:off x="5027707" y="548701"/>
        <a:ext cx="231288" cy="231911"/>
      </dsp:txXfrm>
    </dsp:sp>
    <dsp:sp modelId="{F7137D0B-8CEE-456F-9F28-16A7E4F35219}">
      <dsp:nvSpPr>
        <dsp:cNvPr id="0" name=""/>
        <dsp:cNvSpPr/>
      </dsp:nvSpPr>
      <dsp:spPr>
        <a:xfrm>
          <a:off x="5495271" y="197093"/>
          <a:ext cx="1558544" cy="935126"/>
        </a:xfrm>
        <a:prstGeom prst="roundRect">
          <a:avLst>
            <a:gd name="adj" fmla="val 10000"/>
          </a:avLst>
        </a:prstGeom>
        <a:solidFill>
          <a:schemeClr val="accent6"/>
        </a:solidFill>
        <a:ln w="12700" cap="flat" cmpd="sng" algn="ctr">
          <a:solidFill>
            <a:schemeClr val="accent6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accent6">
            <a:shade val="50000"/>
          </a:schemeClr>
        </a:lnRef>
        <a:fillRef idx="1">
          <a:schemeClr val="accent6"/>
        </a:fillRef>
        <a:effectRef idx="0">
          <a:schemeClr val="accent6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Groupie Tracker</a:t>
          </a:r>
        </a:p>
      </dsp:txBody>
      <dsp:txXfrm>
        <a:off x="5522660" y="224482"/>
        <a:ext cx="1503766" cy="880348"/>
      </dsp:txXfrm>
    </dsp:sp>
    <dsp:sp modelId="{A1EDCD40-EF41-44E2-BA06-04B41A8E4C4E}">
      <dsp:nvSpPr>
        <dsp:cNvPr id="0" name=""/>
        <dsp:cNvSpPr/>
      </dsp:nvSpPr>
      <dsp:spPr>
        <a:xfrm>
          <a:off x="7209670" y="471397"/>
          <a:ext cx="330411" cy="38651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100" kern="1200"/>
        </a:p>
      </dsp:txBody>
      <dsp:txXfrm>
        <a:off x="7209670" y="548701"/>
        <a:ext cx="231288" cy="231911"/>
      </dsp:txXfrm>
    </dsp:sp>
    <dsp:sp modelId="{7475206A-0DAC-4FD0-831F-9634CA423076}">
      <dsp:nvSpPr>
        <dsp:cNvPr id="0" name=""/>
        <dsp:cNvSpPr/>
      </dsp:nvSpPr>
      <dsp:spPr>
        <a:xfrm>
          <a:off x="7677233" y="197093"/>
          <a:ext cx="1047435" cy="935126"/>
        </a:xfrm>
        <a:prstGeom prst="roundRect">
          <a:avLst>
            <a:gd name="adj" fmla="val 10000"/>
          </a:avLst>
        </a:prstGeom>
        <a:solidFill>
          <a:schemeClr val="accent6"/>
        </a:solidFill>
        <a:ln w="12700" cap="flat" cmpd="sng" algn="ctr">
          <a:solidFill>
            <a:schemeClr val="accent6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accent6">
            <a:shade val="50000"/>
          </a:schemeClr>
        </a:lnRef>
        <a:fillRef idx="1">
          <a:schemeClr val="accent6"/>
        </a:fillRef>
        <a:effectRef idx="0">
          <a:schemeClr val="accent6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Challenge Javascript</a:t>
          </a:r>
        </a:p>
      </dsp:txBody>
      <dsp:txXfrm>
        <a:off x="7704622" y="224482"/>
        <a:ext cx="992657" cy="880348"/>
      </dsp:txXfrm>
    </dsp:sp>
    <dsp:sp modelId="{2AFEF302-4520-45EF-9CD6-DDCF67DF99CE}">
      <dsp:nvSpPr>
        <dsp:cNvPr id="0" name=""/>
        <dsp:cNvSpPr/>
      </dsp:nvSpPr>
      <dsp:spPr>
        <a:xfrm>
          <a:off x="8880523" y="471397"/>
          <a:ext cx="330411" cy="38651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100" kern="1200"/>
        </a:p>
      </dsp:txBody>
      <dsp:txXfrm>
        <a:off x="8880523" y="548701"/>
        <a:ext cx="231288" cy="231911"/>
      </dsp:txXfrm>
    </dsp:sp>
    <dsp:sp modelId="{C9B14EAF-6009-4209-992B-565ED44A9076}">
      <dsp:nvSpPr>
        <dsp:cNvPr id="0" name=""/>
        <dsp:cNvSpPr/>
      </dsp:nvSpPr>
      <dsp:spPr>
        <a:xfrm>
          <a:off x="9348086" y="197093"/>
          <a:ext cx="1558544" cy="935126"/>
        </a:xfrm>
        <a:prstGeom prst="roundRect">
          <a:avLst>
            <a:gd name="adj" fmla="val 10000"/>
          </a:avLst>
        </a:prstGeom>
        <a:solidFill>
          <a:schemeClr val="accent6"/>
        </a:solidFill>
        <a:ln w="12700" cap="flat" cmpd="sng" algn="ctr">
          <a:solidFill>
            <a:schemeClr val="accent6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accent6">
            <a:shade val="50000"/>
          </a:schemeClr>
        </a:lnRef>
        <a:fillRef idx="1">
          <a:schemeClr val="accent6"/>
        </a:fillRef>
        <a:effectRef idx="0">
          <a:schemeClr val="accent6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Forum</a:t>
          </a:r>
        </a:p>
      </dsp:txBody>
      <dsp:txXfrm>
        <a:off x="9375475" y="224482"/>
        <a:ext cx="1503766" cy="88034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7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fr-FR" sz="4400" spc="-1" strike="noStrike">
                <a:latin typeface="Arial"/>
              </a:rPr>
              <a:t>Cliquez pour déplacer la diapo</a:t>
            </a:r>
            <a:endParaRPr b="0" lang="fr-FR" sz="4400" spc="-1" strike="noStrike">
              <a:latin typeface="Arial"/>
            </a:endParaRPr>
          </a:p>
        </p:txBody>
      </p:sp>
      <p:sp>
        <p:nvSpPr>
          <p:cNvPr id="260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fr-FR" sz="2000" spc="-1" strike="noStrike">
                <a:latin typeface="Arial"/>
              </a:rPr>
              <a:t>Cliquez pour modifier le format des notes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261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fr-FR" sz="1400" spc="-1" strike="noStrike">
                <a:latin typeface="Times New Roman"/>
              </a:rPr>
              <a:t>&lt;en-tête&gt;</a:t>
            </a:r>
            <a:endParaRPr b="0" lang="fr-FR" sz="1400" spc="-1" strike="noStrike">
              <a:latin typeface="Times New Roman"/>
            </a:endParaRPr>
          </a:p>
        </p:txBody>
      </p:sp>
      <p:sp>
        <p:nvSpPr>
          <p:cNvPr id="262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r>
              <a:rPr b="0" lang="fr-FR" sz="1400" spc="-1" strike="noStrike">
                <a:latin typeface="Times New Roman"/>
              </a:rPr>
              <a:t>&lt;date/heure&gt;</a:t>
            </a:r>
            <a:endParaRPr b="0" lang="fr-FR" sz="1400" spc="-1" strike="noStrike">
              <a:latin typeface="Times New Roman"/>
            </a:endParaRPr>
          </a:p>
        </p:txBody>
      </p:sp>
      <p:sp>
        <p:nvSpPr>
          <p:cNvPr id="263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r>
              <a:rPr b="0" lang="fr-FR" sz="1400" spc="-1" strike="noStrike">
                <a:latin typeface="Times New Roman"/>
              </a:rPr>
              <a:t>&lt;pied de page&gt;</a:t>
            </a:r>
            <a:endParaRPr b="0" lang="fr-FR" sz="1400" spc="-1" strike="noStrike">
              <a:latin typeface="Times New Roman"/>
            </a:endParaRPr>
          </a:p>
        </p:txBody>
      </p:sp>
      <p:sp>
        <p:nvSpPr>
          <p:cNvPr id="264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 algn="r"/>
            <a:fld id="{3316283C-6C73-4806-A9F1-A189D03BB81B}" type="slidenum">
              <a:rPr b="0" lang="fr-FR" sz="1400" spc="-1" strike="noStrike">
                <a:latin typeface="Times New Roman"/>
              </a:rPr>
              <a:t>&lt;numéro&gt;</a:t>
            </a:fld>
            <a:endParaRPr b="0" lang="fr-FR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
</Relationships>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
</Relationships>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</p:spPr>
      </p:sp>
      <p:sp>
        <p:nvSpPr>
          <p:cNvPr id="37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fr-FR" sz="2000" spc="-1" strike="noStrike">
              <a:latin typeface="Arial"/>
            </a:endParaRPr>
          </a:p>
        </p:txBody>
      </p:sp>
      <p:sp>
        <p:nvSpPr>
          <p:cNvPr id="378" name="Espace réservé du numéro de diapositiv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E85D1504-9035-4E3A-9FE3-EC3BC54E5209}" type="slidenum">
              <a:rPr b="0" lang="fr-FR" sz="1200" spc="-1" strike="noStrike">
                <a:latin typeface="Times New Roman"/>
              </a:rPr>
              <a:t>&lt;numéro&gt;</a:t>
            </a:fld>
            <a:endParaRPr b="0" lang="fr-FR" sz="1200" spc="-1" strike="noStrike">
              <a:latin typeface="Arial"/>
            </a:endParaRPr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</p:spPr>
      </p:sp>
      <p:sp>
        <p:nvSpPr>
          <p:cNvPr id="38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fr-FR" sz="2000" spc="-1" strike="noStrike">
              <a:latin typeface="Arial"/>
            </a:endParaRPr>
          </a:p>
        </p:txBody>
      </p:sp>
      <p:sp>
        <p:nvSpPr>
          <p:cNvPr id="381" name="Espace réservé du numéro de diapositiv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F31A970B-0B12-4DD3-925F-150F135376C1}" type="slidenum">
              <a:rPr b="0" lang="fr-FR" sz="1200" spc="-1" strike="noStrike">
                <a:latin typeface="Times New Roman"/>
              </a:rPr>
              <a:t>&lt;numéro&gt;</a:t>
            </a:fld>
            <a:endParaRPr b="0" lang="fr-FR" sz="1200" spc="-1" strike="noStrike">
              <a:latin typeface="Arial"/>
            </a:endParaRPr>
          </a:p>
        </p:txBody>
      </p:sp>
    </p:spTree>
  </p:cSld>
</p:note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</p:spPr>
      </p:sp>
      <p:sp>
        <p:nvSpPr>
          <p:cNvPr id="38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fr-FR" sz="2000" spc="-1" strike="noStrike">
              <a:latin typeface="Arial"/>
            </a:endParaRPr>
          </a:p>
        </p:txBody>
      </p:sp>
      <p:sp>
        <p:nvSpPr>
          <p:cNvPr id="384" name="Espace réservé du numéro de diapositiv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8798DF62-4F8D-45DE-B28A-912426CAAC0C}" type="slidenum">
              <a:rPr b="0" lang="fr-FR" sz="1200" spc="-1" strike="noStrike">
                <a:latin typeface="Times New Roman"/>
              </a:rPr>
              <a:t>&lt;numéro&gt;</a:t>
            </a:fld>
            <a:endParaRPr b="0" lang="fr-FR" sz="1200" spc="-1" strike="noStrike">
              <a:latin typeface="Arial"/>
            </a:endParaRPr>
          </a:p>
        </p:txBody>
      </p:sp>
    </p:spTree>
  </p:cSld>
</p:notes>
</file>

<file path=ppt/notesSlides/notesSlide1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</p:spPr>
      </p:sp>
      <p:sp>
        <p:nvSpPr>
          <p:cNvPr id="38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fr-FR" sz="2000" spc="-1" strike="noStrike">
              <a:latin typeface="Arial"/>
            </a:endParaRPr>
          </a:p>
        </p:txBody>
      </p:sp>
      <p:sp>
        <p:nvSpPr>
          <p:cNvPr id="387" name="Espace réservé du numéro de diapositiv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6BA8A0F1-DAC0-4938-84F7-2943DB9DA4C2}" type="slidenum">
              <a:rPr b="0" lang="fr-FR" sz="1200" spc="-1" strike="noStrike">
                <a:latin typeface="Times New Roman"/>
              </a:rPr>
              <a:t>&lt;numéro&gt;</a:t>
            </a:fld>
            <a:endParaRPr b="0" lang="fr-FR" sz="1200" spc="-1" strike="noStrike">
              <a:latin typeface="Arial"/>
            </a:endParaRPr>
          </a:p>
        </p:txBody>
      </p:sp>
    </p:spTree>
  </p:cSld>
</p:notes>
</file>

<file path=ppt/notesSlides/notesSlide1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</p:spPr>
      </p:sp>
      <p:sp>
        <p:nvSpPr>
          <p:cNvPr id="38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fr-FR" sz="2000" spc="-1" strike="noStrike">
              <a:latin typeface="Arial"/>
            </a:endParaRPr>
          </a:p>
        </p:txBody>
      </p:sp>
      <p:sp>
        <p:nvSpPr>
          <p:cNvPr id="390" name="Espace réservé du numéro de diapositiv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8D21A208-72E8-41DA-AE4B-0329BD2B7D7C}" type="slidenum">
              <a:rPr b="0" lang="fr-FR" sz="1200" spc="-1" strike="noStrike">
                <a:latin typeface="Times New Roman"/>
              </a:rPr>
              <a:t>&lt;numéro&gt;</a:t>
            </a:fld>
            <a:endParaRPr b="0" lang="fr-FR" sz="12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38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39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40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41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42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6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82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83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84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85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86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0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1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12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1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19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2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24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27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28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29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30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31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1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14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4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5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5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1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5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5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1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5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6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1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6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16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6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6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68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17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71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72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7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74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75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18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18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18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8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19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9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9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19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9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9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20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0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0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20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0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20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0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0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10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2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13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14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1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16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17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224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22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22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2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23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3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3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23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3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39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24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4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4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24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46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24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4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5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51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25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54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55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56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57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58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wmf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slideLayout" Target="../slideLayouts/slideLayout1.xml"/><Relationship Id="rId6" Type="http://schemas.openxmlformats.org/officeDocument/2006/relationships/slideLayout" Target="../slideLayouts/slideLayout2.xml"/><Relationship Id="rId7" Type="http://schemas.openxmlformats.org/officeDocument/2006/relationships/slideLayout" Target="../slideLayouts/slideLayout3.xml"/><Relationship Id="rId8" Type="http://schemas.openxmlformats.org/officeDocument/2006/relationships/slideLayout" Target="../slideLayouts/slideLayout4.xml"/><Relationship Id="rId9" Type="http://schemas.openxmlformats.org/officeDocument/2006/relationships/slideLayout" Target="../slideLayouts/slideLayout5.xml"/><Relationship Id="rId10" Type="http://schemas.openxmlformats.org/officeDocument/2006/relationships/slideLayout" Target="../slideLayouts/slideLayout6.xml"/><Relationship Id="rId11" Type="http://schemas.openxmlformats.org/officeDocument/2006/relationships/slideLayout" Target="../slideLayouts/slideLayout7.xml"/><Relationship Id="rId12" Type="http://schemas.openxmlformats.org/officeDocument/2006/relationships/slideLayout" Target="../slideLayouts/slideLayout8.xml"/><Relationship Id="rId13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0.xml"/><Relationship Id="rId15" Type="http://schemas.openxmlformats.org/officeDocument/2006/relationships/slideLayout" Target="../slideLayouts/slideLayout11.xml"/><Relationship Id="rId16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4.wmf"/><Relationship Id="rId3" Type="http://schemas.openxmlformats.org/officeDocument/2006/relationships/image" Target="../media/image5.png"/><Relationship Id="rId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Relationship Id="rId9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6.wmf"/><Relationship Id="rId3" Type="http://schemas.openxmlformats.org/officeDocument/2006/relationships/image" Target="../media/image7.wmf"/><Relationship Id="rId4" Type="http://schemas.openxmlformats.org/officeDocument/2006/relationships/image" Target="../media/image8.wmf"/><Relationship Id="rId5" Type="http://schemas.openxmlformats.org/officeDocument/2006/relationships/image" Target="../media/image9.png"/><Relationship Id="rId6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6.xml"/><Relationship Id="rId8" Type="http://schemas.openxmlformats.org/officeDocument/2006/relationships/slideLayout" Target="../slideLayouts/slideLayout27.xml"/><Relationship Id="rId9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32.xml"/><Relationship Id="rId14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34.xml"/><Relationship Id="rId16" Type="http://schemas.openxmlformats.org/officeDocument/2006/relationships/slideLayout" Target="../slideLayouts/slideLayout35.xml"/><Relationship Id="rId17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10.wmf"/><Relationship Id="rId3" Type="http://schemas.openxmlformats.org/officeDocument/2006/relationships/image" Target="../media/image11.wmf"/><Relationship Id="rId4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0.xml"/><Relationship Id="rId8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45.xml"/><Relationship Id="rId13" Type="http://schemas.openxmlformats.org/officeDocument/2006/relationships/slideLayout" Target="../slideLayouts/slideLayout46.xml"/><Relationship Id="rId14" Type="http://schemas.openxmlformats.org/officeDocument/2006/relationships/slideLayout" Target="../slideLayouts/slideLayout47.xml"/><Relationship Id="rId15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12.wmf"/><Relationship Id="rId3" Type="http://schemas.openxmlformats.org/officeDocument/2006/relationships/image" Target="../media/image13.wmf"/><Relationship Id="rId4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2.xml"/><Relationship Id="rId8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4.xml"/><Relationship Id="rId10" Type="http://schemas.openxmlformats.org/officeDocument/2006/relationships/slideLayout" Target="../slideLayouts/slideLayout55.xml"/><Relationship Id="rId11" Type="http://schemas.openxmlformats.org/officeDocument/2006/relationships/slideLayout" Target="../slideLayouts/slideLayout56.xml"/><Relationship Id="rId12" Type="http://schemas.openxmlformats.org/officeDocument/2006/relationships/slideLayout" Target="../slideLayouts/slideLayout57.xml"/><Relationship Id="rId13" Type="http://schemas.openxmlformats.org/officeDocument/2006/relationships/slideLayout" Target="../slideLayouts/slideLayout58.xml"/><Relationship Id="rId14" Type="http://schemas.openxmlformats.org/officeDocument/2006/relationships/slideLayout" Target="../slideLayouts/slideLayout59.xml"/><Relationship Id="rId15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14.png"/><Relationship Id="rId3" Type="http://schemas.microsoft.com/office/2007/relationships/hdphoto" Target="../media/hdphoto1.wdp"/><Relationship Id="rId4" Type="http://schemas.openxmlformats.org/officeDocument/2006/relationships/slideLayout" Target="../slideLayouts/slideLayout61.xml"/><Relationship Id="rId5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4.xml"/><Relationship Id="rId8" Type="http://schemas.openxmlformats.org/officeDocument/2006/relationships/slideLayout" Target="../slideLayouts/slideLayout65.xml"/><Relationship Id="rId9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67.xml"/><Relationship Id="rId11" Type="http://schemas.openxmlformats.org/officeDocument/2006/relationships/slideLayout" Target="../slideLayouts/slideLayout68.xml"/><Relationship Id="rId12" Type="http://schemas.openxmlformats.org/officeDocument/2006/relationships/slideLayout" Target="../slideLayouts/slideLayout69.xml"/><Relationship Id="rId13" Type="http://schemas.openxmlformats.org/officeDocument/2006/relationships/slideLayout" Target="../slideLayouts/slideLayout70.xml"/><Relationship Id="rId14" Type="http://schemas.openxmlformats.org/officeDocument/2006/relationships/slideLayout" Target="../slideLayouts/slideLayout71.xml"/><Relationship Id="rId15" Type="http://schemas.openxmlformats.org/officeDocument/2006/relationships/slideLayout" Target="../slideLayouts/slideLayout7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5bc4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Image 17" descr=""/>
          <p:cNvPicPr/>
          <p:nvPr/>
        </p:nvPicPr>
        <p:blipFill>
          <a:blip r:embed="rId2">
            <a:alphaModFix amt="42000"/>
          </a:blip>
          <a:srcRect l="0" t="0" r="0" b="78649"/>
          <a:stretch/>
        </p:blipFill>
        <p:spPr>
          <a:xfrm>
            <a:off x="0" y="6517800"/>
            <a:ext cx="12318120" cy="364320"/>
          </a:xfrm>
          <a:prstGeom prst="rect">
            <a:avLst/>
          </a:prstGeom>
          <a:ln w="0">
            <a:noFill/>
          </a:ln>
        </p:spPr>
      </p:pic>
      <p:sp>
        <p:nvSpPr>
          <p:cNvPr id="1" name="Triangle isocèle 9"/>
          <p:cNvSpPr/>
          <p:nvPr/>
        </p:nvSpPr>
        <p:spPr>
          <a:xfrm flipH="1" flipV="1">
            <a:off x="-720" y="-6840"/>
            <a:ext cx="771480" cy="1888920"/>
          </a:xfrm>
          <a:prstGeom prst="triangle">
            <a:avLst>
              <a:gd name="adj" fmla="val 100000"/>
            </a:avLst>
          </a:prstGeom>
          <a:solidFill>
            <a:srgbClr val="5bc4e9"/>
          </a:solidFill>
          <a:ln>
            <a:noFill/>
          </a:ln>
          <a:effectLst>
            <a:outerShdw algn="tl" blurRad="50760" dir="2700000" dist="37674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" name="Espace réservé du numéro de diapositive 5"/>
          <p:cNvSpPr/>
          <p:nvPr/>
        </p:nvSpPr>
        <p:spPr>
          <a:xfrm>
            <a:off x="11691360" y="6466320"/>
            <a:ext cx="473400" cy="364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CF8E5D6A-0D50-4241-BA5C-F343D97F9168}" type="slidenum">
              <a:rPr b="1" lang="fr-FR" sz="1000" spc="-1" strike="noStrike">
                <a:solidFill>
                  <a:srgbClr val="000000"/>
                </a:solidFill>
                <a:latin typeface="Montserrat"/>
                <a:ea typeface="DejaVu Sans"/>
              </a:rPr>
              <a:t>19</a:t>
            </a:fld>
            <a:endParaRPr b="0" lang="fr-FR" sz="1000" spc="-1" strike="noStrike">
              <a:latin typeface="Arial"/>
            </a:endParaRPr>
          </a:p>
        </p:txBody>
      </p:sp>
      <p:pic>
        <p:nvPicPr>
          <p:cNvPr id="3" name="Graphique 11" descr=""/>
          <p:cNvPicPr/>
          <p:nvPr/>
        </p:nvPicPr>
        <p:blipFill>
          <a:blip r:embed="rId3"/>
          <a:stretch/>
        </p:blipFill>
        <p:spPr>
          <a:xfrm>
            <a:off x="936360" y="457560"/>
            <a:ext cx="2334600" cy="1174320"/>
          </a:xfrm>
          <a:prstGeom prst="rect">
            <a:avLst/>
          </a:prstGeom>
          <a:ln w="0">
            <a:noFill/>
          </a:ln>
        </p:spPr>
      </p:pic>
      <p:pic>
        <p:nvPicPr>
          <p:cNvPr id="4" name="Image 9" descr=""/>
          <p:cNvPicPr/>
          <p:nvPr/>
        </p:nvPicPr>
        <p:blipFill>
          <a:blip r:embed="rId4"/>
          <a:stretch/>
        </p:blipFill>
        <p:spPr>
          <a:xfrm>
            <a:off x="9368640" y="572400"/>
            <a:ext cx="2822760" cy="6284880"/>
          </a:xfrm>
          <a:prstGeom prst="rect">
            <a:avLst/>
          </a:prstGeom>
          <a:ln w="0">
            <a:noFill/>
          </a:ln>
        </p:spPr>
      </p:pic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fr-FR" sz="4400" spc="-1" strike="noStrike">
                <a:latin typeface="Arial"/>
              </a:rPr>
              <a:t>Cliquez pour éditer le format du texte-titre</a:t>
            </a:r>
            <a:endParaRPr b="0" lang="fr-FR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latin typeface="Arial"/>
              </a:rPr>
              <a:t>Cliquez pour éditer le format du plan de texte</a:t>
            </a:r>
            <a:endParaRPr b="0" lang="fr-F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800" spc="-1" strike="noStrike">
                <a:latin typeface="Arial"/>
              </a:rPr>
              <a:t>Second niveau de plan</a:t>
            </a:r>
            <a:endParaRPr b="0" lang="fr-F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400" spc="-1" strike="noStrike">
                <a:latin typeface="Arial"/>
              </a:rPr>
              <a:t>Troisième niveau de plan</a:t>
            </a:r>
            <a:endParaRPr b="0" lang="fr-F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latin typeface="Arial"/>
              </a:rPr>
              <a:t>Quatrième niveau de plan</a:t>
            </a:r>
            <a:endParaRPr b="0" lang="fr-F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latin typeface="Arial"/>
              </a:rPr>
              <a:t>Cinquième niveau de plan</a:t>
            </a:r>
            <a:endParaRPr b="0" lang="fr-F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latin typeface="Arial"/>
              </a:rPr>
              <a:t>Sixième niveau de plan</a:t>
            </a:r>
            <a:endParaRPr b="0" lang="fr-F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latin typeface="Arial"/>
              </a:rPr>
              <a:t>Septième niveau de plan</a:t>
            </a:r>
            <a:endParaRPr b="0" lang="fr-F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5"/>
    <p:sldLayoutId id="2147483650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  <p:sldLayoutId id="2147483660" r:id="rId16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Image 17" descr=""/>
          <p:cNvPicPr/>
          <p:nvPr/>
        </p:nvPicPr>
        <p:blipFill>
          <a:blip r:embed="rId2">
            <a:alphaModFix amt="42000"/>
          </a:blip>
          <a:srcRect l="0" t="0" r="0" b="78649"/>
          <a:stretch/>
        </p:blipFill>
        <p:spPr>
          <a:xfrm>
            <a:off x="0" y="6517800"/>
            <a:ext cx="12318120" cy="364320"/>
          </a:xfrm>
          <a:prstGeom prst="rect">
            <a:avLst/>
          </a:prstGeom>
          <a:ln w="0">
            <a:noFill/>
          </a:ln>
        </p:spPr>
      </p:pic>
      <p:sp>
        <p:nvSpPr>
          <p:cNvPr id="44" name="Triangle isocèle 9"/>
          <p:cNvSpPr/>
          <p:nvPr/>
        </p:nvSpPr>
        <p:spPr>
          <a:xfrm flipH="1" flipV="1">
            <a:off x="-720" y="-6840"/>
            <a:ext cx="771480" cy="1888920"/>
          </a:xfrm>
          <a:prstGeom prst="triangle">
            <a:avLst>
              <a:gd name="adj" fmla="val 100000"/>
            </a:avLst>
          </a:prstGeom>
          <a:solidFill>
            <a:srgbClr val="5bc4e9"/>
          </a:solidFill>
          <a:ln>
            <a:noFill/>
          </a:ln>
          <a:effectLst>
            <a:outerShdw algn="tl" blurRad="50760" dir="2700000" dist="37674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" name="Espace réservé du numéro de diapositive 5"/>
          <p:cNvSpPr/>
          <p:nvPr/>
        </p:nvSpPr>
        <p:spPr>
          <a:xfrm>
            <a:off x="11691360" y="6466320"/>
            <a:ext cx="473400" cy="364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82DEEA0D-12E1-472E-84C2-C2683CCE1D5B}" type="slidenum">
              <a:rPr b="1" lang="fr-FR" sz="1000" spc="-1" strike="noStrike">
                <a:solidFill>
                  <a:srgbClr val="000000"/>
                </a:solidFill>
                <a:latin typeface="Montserrat"/>
                <a:ea typeface="DejaVu Sans"/>
              </a:rPr>
              <a:t>&lt;numéro&gt;</a:t>
            </a:fld>
            <a:endParaRPr b="0" lang="fr-FR" sz="1000" spc="-1" strike="noStrike">
              <a:latin typeface="Arial"/>
            </a:endParaRPr>
          </a:p>
        </p:txBody>
      </p:sp>
      <p:pic>
        <p:nvPicPr>
          <p:cNvPr id="46" name="Graphique 4" descr=""/>
          <p:cNvPicPr/>
          <p:nvPr/>
        </p:nvPicPr>
        <p:blipFill>
          <a:blip r:embed="rId3"/>
          <a:stretch/>
        </p:blipFill>
        <p:spPr>
          <a:xfrm>
            <a:off x="832320" y="295560"/>
            <a:ext cx="1919520" cy="966960"/>
          </a:xfrm>
          <a:prstGeom prst="rect">
            <a:avLst/>
          </a:prstGeom>
          <a:ln w="0">
            <a:noFill/>
          </a:ln>
        </p:spPr>
      </p:pic>
      <p:sp>
        <p:nvSpPr>
          <p:cNvPr id="47" name="Triangle isocèle 2"/>
          <p:cNvSpPr/>
          <p:nvPr/>
        </p:nvSpPr>
        <p:spPr>
          <a:xfrm>
            <a:off x="10632240" y="3058200"/>
            <a:ext cx="1574640" cy="3813120"/>
          </a:xfrm>
          <a:prstGeom prst="triangle">
            <a:avLst>
              <a:gd name="adj" fmla="val 100000"/>
            </a:avLst>
          </a:prstGeom>
          <a:pattFill prst="wdUpDiag">
            <a:fgClr>
              <a:srgbClr val="5bc4e9"/>
            </a:fgClr>
            <a:bgClr>
              <a:srgbClr val="ffffff"/>
            </a:bgClr>
          </a:pattFill>
          <a:ln>
            <a:noFill/>
          </a:ln>
          <a:effectLst>
            <a:outerShdw blurRad="216000" dir="16200000" dist="3816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" name="Espace réservé du numéro de diapositive 5"/>
          <p:cNvSpPr/>
          <p:nvPr/>
        </p:nvSpPr>
        <p:spPr>
          <a:xfrm>
            <a:off x="11691360" y="6466320"/>
            <a:ext cx="473400" cy="364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AC056FE3-62D5-4B89-A91E-F12F07B02C5C}" type="slidenum">
              <a:rPr b="1" lang="fr-FR" sz="1000" spc="-1" strike="noStrike">
                <a:solidFill>
                  <a:srgbClr val="000000"/>
                </a:solidFill>
                <a:latin typeface="Montserrat"/>
                <a:ea typeface="DejaVu Sans"/>
              </a:rPr>
              <a:t>&lt;numéro&gt;</a:t>
            </a:fld>
            <a:endParaRPr b="0" lang="fr-FR" sz="1000" spc="-1" strike="noStrike">
              <a:latin typeface="Arial"/>
            </a:endParaRPr>
          </a:p>
        </p:txBody>
      </p:sp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fr-FR" sz="4400" spc="-1" strike="noStrike">
                <a:latin typeface="Arial"/>
              </a:rPr>
              <a:t>Cliquez pour éditer le format du texte-titre</a:t>
            </a:r>
            <a:endParaRPr b="0" lang="fr-FR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latin typeface="Arial"/>
              </a:rPr>
              <a:t>Cliquez pour éditer le format du plan de texte</a:t>
            </a:r>
            <a:endParaRPr b="0" lang="fr-F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800" spc="-1" strike="noStrike">
                <a:latin typeface="Arial"/>
              </a:rPr>
              <a:t>Second niveau de plan</a:t>
            </a:r>
            <a:endParaRPr b="0" lang="fr-F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400" spc="-1" strike="noStrike">
                <a:latin typeface="Arial"/>
              </a:rPr>
              <a:t>Troisième niveau de plan</a:t>
            </a:r>
            <a:endParaRPr b="0" lang="fr-F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latin typeface="Arial"/>
              </a:rPr>
              <a:t>Quatrième niveau de plan</a:t>
            </a:r>
            <a:endParaRPr b="0" lang="fr-F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latin typeface="Arial"/>
              </a:rPr>
              <a:t>Cinquième niveau de plan</a:t>
            </a:r>
            <a:endParaRPr b="0" lang="fr-F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latin typeface="Arial"/>
              </a:rPr>
              <a:t>Sixième niveau de plan</a:t>
            </a:r>
            <a:endParaRPr b="0" lang="fr-F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latin typeface="Arial"/>
              </a:rPr>
              <a:t>Septième niveau de plan</a:t>
            </a:r>
            <a:endParaRPr b="0" lang="fr-F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Image 17" descr=""/>
          <p:cNvPicPr/>
          <p:nvPr/>
        </p:nvPicPr>
        <p:blipFill>
          <a:blip r:embed="rId2">
            <a:alphaModFix amt="42000"/>
          </a:blip>
          <a:srcRect l="0" t="0" r="0" b="78649"/>
          <a:stretch/>
        </p:blipFill>
        <p:spPr>
          <a:xfrm>
            <a:off x="0" y="6517800"/>
            <a:ext cx="12318120" cy="364320"/>
          </a:xfrm>
          <a:prstGeom prst="rect">
            <a:avLst/>
          </a:prstGeom>
          <a:ln w="0">
            <a:noFill/>
          </a:ln>
        </p:spPr>
      </p:pic>
      <p:sp>
        <p:nvSpPr>
          <p:cNvPr id="88" name="Triangle isocèle 9"/>
          <p:cNvSpPr/>
          <p:nvPr/>
        </p:nvSpPr>
        <p:spPr>
          <a:xfrm flipH="1" flipV="1">
            <a:off x="-720" y="-6840"/>
            <a:ext cx="771480" cy="1888920"/>
          </a:xfrm>
          <a:prstGeom prst="triangle">
            <a:avLst>
              <a:gd name="adj" fmla="val 100000"/>
            </a:avLst>
          </a:prstGeom>
          <a:solidFill>
            <a:srgbClr val="5bc4e9"/>
          </a:solidFill>
          <a:ln>
            <a:noFill/>
          </a:ln>
          <a:effectLst>
            <a:outerShdw algn="tl" blurRad="50760" dir="2700000" dist="37674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9" name="Espace réservé du numéro de diapositive 5"/>
          <p:cNvSpPr/>
          <p:nvPr/>
        </p:nvSpPr>
        <p:spPr>
          <a:xfrm>
            <a:off x="11691360" y="6466320"/>
            <a:ext cx="473400" cy="364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2CCCF616-73D3-4B4A-9001-FAC948801567}" type="slidenum">
              <a:rPr b="1" lang="fr-FR" sz="1000" spc="-1" strike="noStrike">
                <a:solidFill>
                  <a:srgbClr val="000000"/>
                </a:solidFill>
                <a:latin typeface="Montserrat"/>
                <a:ea typeface="DejaVu Sans"/>
              </a:rPr>
              <a:t>&lt;numéro&gt;</a:t>
            </a:fld>
            <a:endParaRPr b="0" lang="fr-FR" sz="1000" spc="-1" strike="noStrike">
              <a:latin typeface="Arial"/>
            </a:endParaRPr>
          </a:p>
        </p:txBody>
      </p:sp>
      <p:pic>
        <p:nvPicPr>
          <p:cNvPr id="90" name="Image 18" descr=""/>
          <p:cNvPicPr/>
          <p:nvPr/>
        </p:nvPicPr>
        <p:blipFill>
          <a:blip r:embed="rId3">
            <a:alphaModFix amt="42000"/>
          </a:blip>
          <a:srcRect l="0" t="0" r="0" b="78649"/>
          <a:stretch/>
        </p:blipFill>
        <p:spPr>
          <a:xfrm>
            <a:off x="0" y="6517800"/>
            <a:ext cx="12318120" cy="364320"/>
          </a:xfrm>
          <a:prstGeom prst="rect">
            <a:avLst/>
          </a:prstGeom>
          <a:ln w="0">
            <a:noFill/>
          </a:ln>
        </p:spPr>
      </p:pic>
      <p:pic>
        <p:nvPicPr>
          <p:cNvPr id="91" name="Image 6" descr=""/>
          <p:cNvPicPr/>
          <p:nvPr/>
        </p:nvPicPr>
        <p:blipFill>
          <a:blip r:embed="rId4">
            <a:alphaModFix amt="42000"/>
          </a:blip>
          <a:srcRect l="0" t="0" r="0" b="78649"/>
          <a:stretch/>
        </p:blipFill>
        <p:spPr>
          <a:xfrm>
            <a:off x="0" y="6517800"/>
            <a:ext cx="12318120" cy="364320"/>
          </a:xfrm>
          <a:prstGeom prst="rect">
            <a:avLst/>
          </a:prstGeom>
          <a:ln w="0">
            <a:noFill/>
          </a:ln>
        </p:spPr>
      </p:pic>
      <p:pic>
        <p:nvPicPr>
          <p:cNvPr id="92" name="Image 2" descr="Une image contenant texte&#10;&#10;Description générée automatiquement"/>
          <p:cNvPicPr/>
          <p:nvPr/>
        </p:nvPicPr>
        <p:blipFill>
          <a:blip r:embed="rId5"/>
          <a:stretch/>
        </p:blipFill>
        <p:spPr>
          <a:xfrm>
            <a:off x="9733320" y="1410120"/>
            <a:ext cx="2457720" cy="5472360"/>
          </a:xfrm>
          <a:prstGeom prst="rect">
            <a:avLst/>
          </a:prstGeom>
          <a:ln w="0">
            <a:noFill/>
          </a:ln>
        </p:spPr>
      </p:pic>
      <p:sp>
        <p:nvSpPr>
          <p:cNvPr id="93" name="Espace réservé du numéro de diapositive 5"/>
          <p:cNvSpPr/>
          <p:nvPr/>
        </p:nvSpPr>
        <p:spPr>
          <a:xfrm>
            <a:off x="11785680" y="6505920"/>
            <a:ext cx="473400" cy="364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84CEAFE1-604F-4A81-9FA3-92C715B53CCE}" type="slidenum">
              <a:rPr b="1" lang="fr-FR" sz="1000" spc="-1" strike="noStrike">
                <a:solidFill>
                  <a:srgbClr val="000000"/>
                </a:solidFill>
                <a:latin typeface="Montserrat"/>
                <a:ea typeface="DejaVu Sans"/>
              </a:rPr>
              <a:t>&lt;numéro&gt;</a:t>
            </a:fld>
            <a:endParaRPr b="0" lang="fr-FR" sz="1000" spc="-1" strike="noStrike">
              <a:latin typeface="Arial"/>
            </a:endParaRPr>
          </a:p>
        </p:txBody>
      </p:sp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fr-FR" sz="4400" spc="-1" strike="noStrike">
                <a:latin typeface="Arial"/>
              </a:rPr>
              <a:t>Cliquez pour éditer le format du texte-titre</a:t>
            </a:r>
            <a:endParaRPr b="0" lang="fr-FR" sz="4400" spc="-1" strike="noStrike">
              <a:latin typeface="Arial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latin typeface="Arial"/>
              </a:rPr>
              <a:t>Cliquez pour éditer le format du plan de texte</a:t>
            </a:r>
            <a:endParaRPr b="0" lang="fr-F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800" spc="-1" strike="noStrike">
                <a:latin typeface="Arial"/>
              </a:rPr>
              <a:t>Second niveau de plan</a:t>
            </a:r>
            <a:endParaRPr b="0" lang="fr-F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400" spc="-1" strike="noStrike">
                <a:latin typeface="Arial"/>
              </a:rPr>
              <a:t>Troisième niveau de plan</a:t>
            </a:r>
            <a:endParaRPr b="0" lang="fr-F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latin typeface="Arial"/>
              </a:rPr>
              <a:t>Quatrième niveau de plan</a:t>
            </a:r>
            <a:endParaRPr b="0" lang="fr-F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latin typeface="Arial"/>
              </a:rPr>
              <a:t>Cinquième niveau de plan</a:t>
            </a:r>
            <a:endParaRPr b="0" lang="fr-F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latin typeface="Arial"/>
              </a:rPr>
              <a:t>Sixième niveau de plan</a:t>
            </a:r>
            <a:endParaRPr b="0" lang="fr-F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latin typeface="Arial"/>
              </a:rPr>
              <a:t>Septième niveau de plan</a:t>
            </a:r>
            <a:endParaRPr b="0" lang="fr-F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Image 17" descr=""/>
          <p:cNvPicPr/>
          <p:nvPr/>
        </p:nvPicPr>
        <p:blipFill>
          <a:blip r:embed="rId2">
            <a:alphaModFix amt="42000"/>
          </a:blip>
          <a:srcRect l="0" t="0" r="0" b="78649"/>
          <a:stretch/>
        </p:blipFill>
        <p:spPr>
          <a:xfrm>
            <a:off x="0" y="6517800"/>
            <a:ext cx="12318120" cy="364320"/>
          </a:xfrm>
          <a:prstGeom prst="rect">
            <a:avLst/>
          </a:prstGeom>
          <a:ln w="0">
            <a:noFill/>
          </a:ln>
        </p:spPr>
      </p:pic>
      <p:sp>
        <p:nvSpPr>
          <p:cNvPr id="133" name="Triangle isocèle 9"/>
          <p:cNvSpPr/>
          <p:nvPr/>
        </p:nvSpPr>
        <p:spPr>
          <a:xfrm flipH="1" flipV="1">
            <a:off x="-720" y="-6840"/>
            <a:ext cx="771480" cy="1888920"/>
          </a:xfrm>
          <a:prstGeom prst="triangle">
            <a:avLst>
              <a:gd name="adj" fmla="val 100000"/>
            </a:avLst>
          </a:prstGeom>
          <a:solidFill>
            <a:srgbClr val="5bc4e9"/>
          </a:solidFill>
          <a:ln>
            <a:noFill/>
          </a:ln>
          <a:effectLst>
            <a:outerShdw algn="tl" blurRad="50760" dir="2700000" dist="37674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4" name="Espace réservé du numéro de diapositive 5"/>
          <p:cNvSpPr/>
          <p:nvPr/>
        </p:nvSpPr>
        <p:spPr>
          <a:xfrm>
            <a:off x="11691360" y="6466320"/>
            <a:ext cx="473400" cy="364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F52C6934-3C06-427C-8ECA-5E25950A5E46}" type="slidenum">
              <a:rPr b="1" lang="fr-FR" sz="1000" spc="-1" strike="noStrike">
                <a:solidFill>
                  <a:srgbClr val="000000"/>
                </a:solidFill>
                <a:latin typeface="Montserrat"/>
                <a:ea typeface="DejaVu Sans"/>
              </a:rPr>
              <a:t>&lt;numéro&gt;</a:t>
            </a:fld>
            <a:endParaRPr b="0" lang="fr-FR" sz="1000" spc="-1" strike="noStrike">
              <a:latin typeface="Arial"/>
            </a:endParaRPr>
          </a:p>
        </p:txBody>
      </p:sp>
      <p:sp>
        <p:nvSpPr>
          <p:cNvPr id="135" name="Triangle isocèle 9"/>
          <p:cNvSpPr/>
          <p:nvPr/>
        </p:nvSpPr>
        <p:spPr>
          <a:xfrm>
            <a:off x="9340920" y="-9720"/>
            <a:ext cx="2850480" cy="6880320"/>
          </a:xfrm>
          <a:prstGeom prst="triangle">
            <a:avLst>
              <a:gd name="adj" fmla="val 100000"/>
            </a:avLst>
          </a:prstGeom>
          <a:pattFill prst="wdUpDiag">
            <a:fgClr>
              <a:srgbClr val="000000"/>
            </a:fgClr>
            <a:bgClr>
              <a:srgbClr val="ffffff"/>
            </a:bgClr>
          </a:pattFill>
          <a:ln>
            <a:noFill/>
          </a:ln>
          <a:effectLst>
            <a:outerShdw blurRad="216000" dir="16200000" dist="3816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36" name="Image 5" descr=""/>
          <p:cNvPicPr/>
          <p:nvPr/>
        </p:nvPicPr>
        <p:blipFill>
          <a:blip r:embed="rId3">
            <a:alphaModFix amt="42000"/>
          </a:blip>
          <a:srcRect l="0" t="0" r="0" b="78649"/>
          <a:stretch/>
        </p:blipFill>
        <p:spPr>
          <a:xfrm>
            <a:off x="0" y="6517800"/>
            <a:ext cx="12318120" cy="364320"/>
          </a:xfrm>
          <a:prstGeom prst="rect">
            <a:avLst/>
          </a:prstGeom>
          <a:ln w="0">
            <a:noFill/>
          </a:ln>
        </p:spPr>
      </p:pic>
      <p:sp>
        <p:nvSpPr>
          <p:cNvPr id="137" name="Espace réservé du numéro de diapositive 5"/>
          <p:cNvSpPr/>
          <p:nvPr/>
        </p:nvSpPr>
        <p:spPr>
          <a:xfrm>
            <a:off x="11691360" y="6466320"/>
            <a:ext cx="473400" cy="364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1FB3B16E-07CB-4FD7-9AFA-9CE4C6E984C0}" type="slidenum">
              <a:rPr b="1" lang="fr-FR" sz="1000" spc="-1" strike="noStrike">
                <a:solidFill>
                  <a:srgbClr val="000000"/>
                </a:solidFill>
                <a:latin typeface="Montserrat"/>
                <a:ea typeface="DejaVu Sans"/>
              </a:rPr>
              <a:t>&lt;numéro&gt;</a:t>
            </a:fld>
            <a:endParaRPr b="0" lang="fr-FR" sz="1000" spc="-1" strike="noStrike">
              <a:latin typeface="Arial"/>
            </a:endParaRPr>
          </a:p>
        </p:txBody>
      </p:sp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fr-FR" sz="4400" spc="-1" strike="noStrike">
                <a:latin typeface="Arial"/>
              </a:rPr>
              <a:t>Cliquez pour éditer le format du texte-titre</a:t>
            </a:r>
            <a:endParaRPr b="0" lang="fr-FR" sz="4400" spc="-1" strike="noStrike">
              <a:latin typeface="Arial"/>
            </a:endParaRPr>
          </a:p>
        </p:txBody>
      </p:sp>
      <p:sp>
        <p:nvSpPr>
          <p:cNvPr id="13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latin typeface="Arial"/>
              </a:rPr>
              <a:t>Cliquez pour éditer le format du plan de texte</a:t>
            </a:r>
            <a:endParaRPr b="0" lang="fr-F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800" spc="-1" strike="noStrike">
                <a:latin typeface="Arial"/>
              </a:rPr>
              <a:t>Second niveau de plan</a:t>
            </a:r>
            <a:endParaRPr b="0" lang="fr-F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400" spc="-1" strike="noStrike">
                <a:latin typeface="Arial"/>
              </a:rPr>
              <a:t>Troisième niveau de plan</a:t>
            </a:r>
            <a:endParaRPr b="0" lang="fr-F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latin typeface="Arial"/>
              </a:rPr>
              <a:t>Quatrième niveau de plan</a:t>
            </a:r>
            <a:endParaRPr b="0" lang="fr-F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latin typeface="Arial"/>
              </a:rPr>
              <a:t>Cinquième niveau de plan</a:t>
            </a:r>
            <a:endParaRPr b="0" lang="fr-F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latin typeface="Arial"/>
              </a:rPr>
              <a:t>Sixième niveau de plan</a:t>
            </a:r>
            <a:endParaRPr b="0" lang="fr-F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latin typeface="Arial"/>
              </a:rPr>
              <a:t>Septième niveau de plan</a:t>
            </a:r>
            <a:endParaRPr b="0" lang="fr-F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Image 17" descr=""/>
          <p:cNvPicPr/>
          <p:nvPr/>
        </p:nvPicPr>
        <p:blipFill>
          <a:blip r:embed="rId2">
            <a:alphaModFix amt="42000"/>
          </a:blip>
          <a:srcRect l="0" t="0" r="0" b="78649"/>
          <a:stretch/>
        </p:blipFill>
        <p:spPr>
          <a:xfrm>
            <a:off x="0" y="6517800"/>
            <a:ext cx="12318120" cy="364320"/>
          </a:xfrm>
          <a:prstGeom prst="rect">
            <a:avLst/>
          </a:prstGeom>
          <a:ln w="0">
            <a:noFill/>
          </a:ln>
        </p:spPr>
      </p:pic>
      <p:sp>
        <p:nvSpPr>
          <p:cNvPr id="177" name="Triangle isocèle 9"/>
          <p:cNvSpPr/>
          <p:nvPr/>
        </p:nvSpPr>
        <p:spPr>
          <a:xfrm flipH="1" flipV="1">
            <a:off x="-720" y="-6840"/>
            <a:ext cx="771480" cy="1888920"/>
          </a:xfrm>
          <a:prstGeom prst="triangle">
            <a:avLst>
              <a:gd name="adj" fmla="val 100000"/>
            </a:avLst>
          </a:prstGeom>
          <a:solidFill>
            <a:srgbClr val="5bc4e9"/>
          </a:solidFill>
          <a:ln>
            <a:noFill/>
          </a:ln>
          <a:effectLst>
            <a:outerShdw algn="tl" blurRad="50760" dir="2700000" dist="37674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8" name="Espace réservé du numéro de diapositive 5"/>
          <p:cNvSpPr/>
          <p:nvPr/>
        </p:nvSpPr>
        <p:spPr>
          <a:xfrm>
            <a:off x="11691360" y="6466320"/>
            <a:ext cx="473400" cy="364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68BAB30C-ABAC-4BFD-8260-74DBA1FEF897}" type="slidenum">
              <a:rPr b="1" lang="fr-FR" sz="1000" spc="-1" strike="noStrike">
                <a:solidFill>
                  <a:srgbClr val="000000"/>
                </a:solidFill>
                <a:latin typeface="Montserrat"/>
                <a:ea typeface="DejaVu Sans"/>
              </a:rPr>
              <a:t>&lt;numéro&gt;</a:t>
            </a:fld>
            <a:endParaRPr b="0" lang="fr-FR" sz="1000" spc="-1" strike="noStrike">
              <a:latin typeface="Arial"/>
            </a:endParaRPr>
          </a:p>
        </p:txBody>
      </p:sp>
      <p:pic>
        <p:nvPicPr>
          <p:cNvPr id="179" name="Image 2" descr=""/>
          <p:cNvPicPr/>
          <p:nvPr/>
        </p:nvPicPr>
        <p:blipFill>
          <a:blip r:embed="rId3"/>
          <a:stretch/>
        </p:blipFill>
        <p:spPr>
          <a:xfrm>
            <a:off x="-93960" y="5257800"/>
            <a:ext cx="12191400" cy="1599480"/>
          </a:xfrm>
          <a:prstGeom prst="rect">
            <a:avLst/>
          </a:prstGeom>
          <a:ln w="0">
            <a:noFill/>
          </a:ln>
        </p:spPr>
      </p:pic>
      <p:sp>
        <p:nvSpPr>
          <p:cNvPr id="18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fr-FR" sz="4400" spc="-1" strike="noStrike">
                <a:latin typeface="Arial"/>
              </a:rPr>
              <a:t>Cliquez pour éditer le format du texte-titre</a:t>
            </a:r>
            <a:endParaRPr b="0" lang="fr-FR" sz="4400" spc="-1" strike="noStrike">
              <a:latin typeface="Arial"/>
            </a:endParaRPr>
          </a:p>
        </p:txBody>
      </p:sp>
      <p:sp>
        <p:nvSpPr>
          <p:cNvPr id="18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latin typeface="Arial"/>
              </a:rPr>
              <a:t>Cliquez pour éditer le format du plan de texte</a:t>
            </a:r>
            <a:endParaRPr b="0" lang="fr-F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800" spc="-1" strike="noStrike">
                <a:latin typeface="Arial"/>
              </a:rPr>
              <a:t>Second niveau de plan</a:t>
            </a:r>
            <a:endParaRPr b="0" lang="fr-F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400" spc="-1" strike="noStrike">
                <a:latin typeface="Arial"/>
              </a:rPr>
              <a:t>Troisième niveau de plan</a:t>
            </a:r>
            <a:endParaRPr b="0" lang="fr-F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latin typeface="Arial"/>
              </a:rPr>
              <a:t>Quatrième niveau de plan</a:t>
            </a:r>
            <a:endParaRPr b="0" lang="fr-F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latin typeface="Arial"/>
              </a:rPr>
              <a:t>Cinquième niveau de plan</a:t>
            </a:r>
            <a:endParaRPr b="0" lang="fr-F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latin typeface="Arial"/>
              </a:rPr>
              <a:t>Sixième niveau de plan</a:t>
            </a:r>
            <a:endParaRPr b="0" lang="fr-F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latin typeface="Arial"/>
              </a:rPr>
              <a:t>Septième niveau de plan</a:t>
            </a:r>
            <a:endParaRPr b="0" lang="fr-F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  <p:sldLayoutId id="2147483709" r:id="rId12"/>
    <p:sldLayoutId id="2147483710" r:id="rId13"/>
    <p:sldLayoutId id="2147483711" r:id="rId14"/>
    <p:sldLayoutId id="2147483712" r:id="rId15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Espace réservé du numéro de diapositive 5"/>
          <p:cNvSpPr/>
          <p:nvPr/>
        </p:nvSpPr>
        <p:spPr>
          <a:xfrm>
            <a:off x="11691360" y="6466320"/>
            <a:ext cx="473400" cy="364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D6D1A1CF-59C4-4D5E-90B1-0B0C930E5B4F}" type="slidenum">
              <a:rPr b="1" lang="fr-FR" sz="1000" spc="-1" strike="noStrike">
                <a:solidFill>
                  <a:srgbClr val="000000"/>
                </a:solidFill>
                <a:latin typeface="Montserrat"/>
                <a:ea typeface="DejaVu Sans"/>
              </a:rPr>
              <a:t>&lt;numéro&gt;</a:t>
            </a:fld>
            <a:endParaRPr b="0" lang="fr-FR" sz="1000" spc="-1" strike="noStrike">
              <a:latin typeface="Arial"/>
            </a:endParaRPr>
          </a:p>
        </p:txBody>
      </p:sp>
      <p:pic>
        <p:nvPicPr>
          <p:cNvPr id="219" name="Image 2" descr=""/>
          <p:cNvPicPr/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0" t="10145" r="0" b="10145"/>
          <a:stretch/>
        </p:blipFill>
        <p:spPr>
          <a:xfrm>
            <a:off x="0" y="0"/>
            <a:ext cx="12191400" cy="6857280"/>
          </a:xfrm>
          <a:prstGeom prst="rect">
            <a:avLst/>
          </a:prstGeom>
          <a:ln w="0">
            <a:noFill/>
          </a:ln>
        </p:spPr>
      </p:pic>
      <p:sp>
        <p:nvSpPr>
          <p:cNvPr id="220" name="Titre 1"/>
          <p:cNvSpPr/>
          <p:nvPr/>
        </p:nvSpPr>
        <p:spPr>
          <a:xfrm>
            <a:off x="2759040" y="2642040"/>
            <a:ext cx="7209000" cy="572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90000"/>
              </a:lnSpc>
            </a:pPr>
            <a:r>
              <a:rPr b="1" lang="fr-FR" sz="4400" spc="-1" strike="noStrike">
                <a:solidFill>
                  <a:srgbClr val="000000"/>
                </a:solidFill>
                <a:latin typeface="Montserrat"/>
                <a:ea typeface="DejaVu Sans"/>
              </a:rPr>
              <a:t>MERCI. </a:t>
            </a:r>
            <a:endParaRPr b="0" lang="fr-FR" sz="4400" spc="-1" strike="noStrike">
              <a:latin typeface="Arial"/>
            </a:endParaRPr>
          </a:p>
        </p:txBody>
      </p:sp>
      <p:sp>
        <p:nvSpPr>
          <p:cNvPr id="22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fr-FR" sz="4400" spc="-1" strike="noStrike">
                <a:latin typeface="Arial"/>
              </a:rPr>
              <a:t>Cliquez pour éditer le format du texte-titre</a:t>
            </a:r>
            <a:endParaRPr b="0" lang="fr-FR" sz="4400" spc="-1" strike="noStrike">
              <a:latin typeface="Arial"/>
            </a:endParaRPr>
          </a:p>
        </p:txBody>
      </p:sp>
      <p:sp>
        <p:nvSpPr>
          <p:cNvPr id="22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latin typeface="Arial"/>
              </a:rPr>
              <a:t>Cliquez pour éditer le format du plan de texte</a:t>
            </a:r>
            <a:endParaRPr b="0" lang="fr-F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800" spc="-1" strike="noStrike">
                <a:latin typeface="Arial"/>
              </a:rPr>
              <a:t>Second niveau de plan</a:t>
            </a:r>
            <a:endParaRPr b="0" lang="fr-F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400" spc="-1" strike="noStrike">
                <a:latin typeface="Arial"/>
              </a:rPr>
              <a:t>Troisième niveau de plan</a:t>
            </a:r>
            <a:endParaRPr b="0" lang="fr-F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latin typeface="Arial"/>
              </a:rPr>
              <a:t>Quatrième niveau de plan</a:t>
            </a:r>
            <a:endParaRPr b="0" lang="fr-F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latin typeface="Arial"/>
              </a:rPr>
              <a:t>Cinquième niveau de plan</a:t>
            </a:r>
            <a:endParaRPr b="0" lang="fr-F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latin typeface="Arial"/>
              </a:rPr>
              <a:t>Sixième niveau de plan</a:t>
            </a:r>
            <a:endParaRPr b="0" lang="fr-F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latin typeface="Arial"/>
              </a:rPr>
              <a:t>Septième niveau de plan</a:t>
            </a:r>
            <a:endParaRPr b="0" lang="fr-F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4"/>
    <p:sldLayoutId id="2147483715" r:id="rId5"/>
    <p:sldLayoutId id="2147483716" r:id="rId6"/>
    <p:sldLayoutId id="2147483717" r:id="rId7"/>
    <p:sldLayoutId id="2147483718" r:id="rId8"/>
    <p:sldLayoutId id="2147483719" r:id="rId9"/>
    <p:sldLayoutId id="2147483720" r:id="rId10"/>
    <p:sldLayoutId id="2147483721" r:id="rId11"/>
    <p:sldLayoutId id="2147483722" r:id="rId12"/>
    <p:sldLayoutId id="2147483723" r:id="rId13"/>
    <p:sldLayoutId id="2147483724" r:id="rId14"/>
    <p:sldLayoutId id="2147483725" r:id="rId15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image" Target="../media/image26.png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slideLayout" Target="../slideLayouts/slideLayout37.xml"/><Relationship Id="rId6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37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image" Target="../media/image31.png"/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6" Type="http://schemas.openxmlformats.org/officeDocument/2006/relationships/hyperlink" Target="https://www.malt.fr/profile/emnahnana" TargetMode="External"/><Relationship Id="rId7" Type="http://schemas.openxmlformats.org/officeDocument/2006/relationships/image" Target="../media/image35.png"/><Relationship Id="rId8" Type="http://schemas.openxmlformats.org/officeDocument/2006/relationships/slideLayout" Target="../slideLayouts/slideLayout49.xml"/><Relationship Id="rId9" Type="http://schemas.openxmlformats.org/officeDocument/2006/relationships/notesSlide" Target="../notesSlides/notesSlide1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image" Target="../media/image37.png"/><Relationship Id="rId3" Type="http://schemas.openxmlformats.org/officeDocument/2006/relationships/image" Target="../media/image38.png"/><Relationship Id="rId4" Type="http://schemas.openxmlformats.org/officeDocument/2006/relationships/hyperlink" Target="https://www.malt.fr/profile/julienperret1" TargetMode="External"/><Relationship Id="rId5" Type="http://schemas.openxmlformats.org/officeDocument/2006/relationships/image" Target="../media/image39.png"/><Relationship Id="rId6" Type="http://schemas.openxmlformats.org/officeDocument/2006/relationships/image" Target="../media/image40.png"/><Relationship Id="rId7" Type="http://schemas.openxmlformats.org/officeDocument/2006/relationships/image" Target="../media/image41.png"/><Relationship Id="rId8" Type="http://schemas.openxmlformats.org/officeDocument/2006/relationships/slideLayout" Target="../slideLayouts/slideLayout49.xml"/><Relationship Id="rId9" Type="http://schemas.openxmlformats.org/officeDocument/2006/relationships/notesSlide" Target="../notesSlides/notesSlide1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image" Target="../media/image43.png"/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5" Type="http://schemas.openxmlformats.org/officeDocument/2006/relationships/image" Target="../media/image46.png"/><Relationship Id="rId6" Type="http://schemas.openxmlformats.org/officeDocument/2006/relationships/image" Target="../media/image47.png"/><Relationship Id="rId7" Type="http://schemas.openxmlformats.org/officeDocument/2006/relationships/slideLayout" Target="../slideLayouts/slideLayout49.xml"/><Relationship Id="rId8" Type="http://schemas.openxmlformats.org/officeDocument/2006/relationships/notesSlide" Target="../notesSlides/notesSlide18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48.jpeg"/><Relationship Id="rId2" Type="http://schemas.openxmlformats.org/officeDocument/2006/relationships/image" Target="../media/image49.jpeg"/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8" Type="http://schemas.openxmlformats.org/officeDocument/2006/relationships/image" Target="../media/image50.png"/><Relationship Id="rId9" Type="http://schemas.openxmlformats.org/officeDocument/2006/relationships/image" Target="../media/image51.png"/><Relationship Id="rId10" Type="http://schemas.openxmlformats.org/officeDocument/2006/relationships/image" Target="../media/image52.png"/><Relationship Id="rId11" Type="http://schemas.openxmlformats.org/officeDocument/2006/relationships/image" Target="../media/image53.png"/><Relationship Id="rId12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54.png"/><Relationship Id="rId2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6.jpeg"/><Relationship Id="rId2" Type="http://schemas.openxmlformats.org/officeDocument/2006/relationships/slideLayout" Target="../slideLayouts/slideLayout2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2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8.jpeg"/><Relationship Id="rId2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9.jpeg"/><Relationship Id="rId2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20.jpeg"/><Relationship Id="rId2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1.jpeg"/><Relationship Id="rId2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2.jpeg"/><Relationship Id="rId2" Type="http://schemas.openxmlformats.org/officeDocument/2006/relationships/image" Target="../media/image23.png"/><Relationship Id="rId3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Espace réservé du numéro de diapositive 1"/>
          <p:cNvSpPr/>
          <p:nvPr/>
        </p:nvSpPr>
        <p:spPr>
          <a:xfrm>
            <a:off x="11746080" y="6492960"/>
            <a:ext cx="445320" cy="364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  <a:spcAft>
                <a:spcPts val="601"/>
              </a:spcAft>
            </a:pPr>
            <a:fld id="{12640D92-AC94-4F08-9B4D-4BD456A8E436}" type="slidenum">
              <a:rPr b="0" lang="fr-FR" sz="1800" spc="-1" strike="noStrike">
                <a:solidFill>
                  <a:srgbClr val="ffffff"/>
                </a:solidFill>
                <a:latin typeface="Calibri"/>
              </a:rPr>
              <a:t>&lt;numéro&gt;</a:t>
            </a:fld>
            <a:endParaRPr b="0" lang="fr-FR" sz="1800" spc="-1" strike="noStrike">
              <a:latin typeface="Arial"/>
            </a:endParaRPr>
          </a:p>
        </p:txBody>
      </p:sp>
      <p:sp>
        <p:nvSpPr>
          <p:cNvPr id="266" name="Titre 6"/>
          <p:cNvSpPr/>
          <p:nvPr/>
        </p:nvSpPr>
        <p:spPr>
          <a:xfrm>
            <a:off x="1179000" y="1856880"/>
            <a:ext cx="6577920" cy="1571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rmAutofit/>
          </a:bodyPr>
          <a:p>
            <a:pPr>
              <a:lnSpc>
                <a:spcPct val="100000"/>
              </a:lnSpc>
            </a:pPr>
            <a:r>
              <a:rPr b="1" lang="fr-FR" sz="6000" spc="-1" strike="noStrike">
                <a:solidFill>
                  <a:srgbClr val="ffffff"/>
                </a:solidFill>
                <a:latin typeface="Montserrat"/>
              </a:rPr>
              <a:t>Ymmersion</a:t>
            </a:r>
            <a:endParaRPr b="0" lang="fr-FR" sz="6000" spc="-1" strike="noStrike">
              <a:latin typeface="Arial"/>
            </a:endParaRPr>
          </a:p>
        </p:txBody>
      </p:sp>
      <p:sp>
        <p:nvSpPr>
          <p:cNvPr id="267" name="Sous-titre 7"/>
          <p:cNvSpPr/>
          <p:nvPr/>
        </p:nvSpPr>
        <p:spPr>
          <a:xfrm>
            <a:off x="1179000" y="3561480"/>
            <a:ext cx="6577920" cy="659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fr-FR" sz="2400" spc="-1" strike="noStrike">
                <a:solidFill>
                  <a:srgbClr val="ffffff"/>
                </a:solidFill>
                <a:latin typeface="Arial"/>
              </a:rPr>
              <a:t>C’est quoi l’informatique ?</a:t>
            </a:r>
            <a:endParaRPr b="0" lang="fr-FR" sz="2400" spc="-1" strike="noStrike">
              <a:latin typeface="Arial"/>
            </a:endParaRPr>
          </a:p>
        </p:txBody>
      </p:sp>
      <p:pic>
        <p:nvPicPr>
          <p:cNvPr id="268" name="" descr=""/>
          <p:cNvPicPr/>
          <p:nvPr/>
        </p:nvPicPr>
        <p:blipFill>
          <a:blip r:embed="rId1"/>
          <a:stretch/>
        </p:blipFill>
        <p:spPr>
          <a:xfrm>
            <a:off x="5760000" y="3694320"/>
            <a:ext cx="2613240" cy="2605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Titre 3"/>
          <p:cNvSpPr/>
          <p:nvPr/>
        </p:nvSpPr>
        <p:spPr>
          <a:xfrm>
            <a:off x="905760" y="1299600"/>
            <a:ext cx="10355760" cy="816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1" lang="fr-FR" sz="3600" spc="-1" strike="noStrike">
                <a:solidFill>
                  <a:srgbClr val="000000"/>
                </a:solidFill>
                <a:latin typeface="Montserrat"/>
              </a:rPr>
              <a:t>Atelier</a:t>
            </a:r>
            <a:endParaRPr b="0" lang="fr-FR" sz="3600" spc="-1" strike="noStrike">
              <a:latin typeface="Arial"/>
            </a:endParaRPr>
          </a:p>
        </p:txBody>
      </p:sp>
      <p:sp>
        <p:nvSpPr>
          <p:cNvPr id="291" name="Espace réservé du contenu 4"/>
          <p:cNvSpPr/>
          <p:nvPr/>
        </p:nvSpPr>
        <p:spPr>
          <a:xfrm>
            <a:off x="1003320" y="2310120"/>
            <a:ext cx="10355760" cy="3929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fr-FR" sz="2400" spc="-1" strike="noStrike">
                <a:solidFill>
                  <a:srgbClr val="000000"/>
                </a:solidFill>
                <a:latin typeface="Montserrat"/>
              </a:rPr>
              <a:t>Trouvez le message masqué !</a:t>
            </a:r>
            <a:endParaRPr b="0" lang="fr-FR" sz="2400" spc="-1" strike="noStrike">
              <a:latin typeface="Arial"/>
            </a:endParaRPr>
          </a:p>
        </p:txBody>
      </p:sp>
      <p:pic>
        <p:nvPicPr>
          <p:cNvPr id="292" name="" descr=""/>
          <p:cNvPicPr/>
          <p:nvPr/>
        </p:nvPicPr>
        <p:blipFill>
          <a:blip r:embed="rId1"/>
          <a:stretch/>
        </p:blipFill>
        <p:spPr>
          <a:xfrm>
            <a:off x="1080000" y="2860560"/>
            <a:ext cx="7919640" cy="37990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Titre 3"/>
          <p:cNvSpPr/>
          <p:nvPr/>
        </p:nvSpPr>
        <p:spPr>
          <a:xfrm>
            <a:off x="905760" y="1263600"/>
            <a:ext cx="10355760" cy="816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1" lang="fr-FR" sz="3600" spc="-1" strike="noStrike">
                <a:solidFill>
                  <a:srgbClr val="000000"/>
                </a:solidFill>
                <a:latin typeface="Montserrat"/>
              </a:rPr>
              <a:t>Atelier</a:t>
            </a:r>
            <a:endParaRPr b="0" lang="fr-FR" sz="3600" spc="-1" strike="noStrike">
              <a:latin typeface="Arial"/>
            </a:endParaRPr>
          </a:p>
        </p:txBody>
      </p:sp>
      <p:sp>
        <p:nvSpPr>
          <p:cNvPr id="294" name="Espace réservé du contenu 4"/>
          <p:cNvSpPr/>
          <p:nvPr/>
        </p:nvSpPr>
        <p:spPr>
          <a:xfrm>
            <a:off x="1003320" y="2310120"/>
            <a:ext cx="10355760" cy="3929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fr-FR" sz="2400" spc="-1" strike="noStrike">
                <a:solidFill>
                  <a:srgbClr val="000000"/>
                </a:solidFill>
                <a:latin typeface="Montserrat"/>
              </a:rPr>
              <a:t>Solution :</a:t>
            </a:r>
            <a:endParaRPr b="0" lang="fr-FR" sz="2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fr-FR" sz="2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fr-FR" sz="2400" spc="-1" strike="noStrike">
                <a:solidFill>
                  <a:srgbClr val="000000"/>
                </a:solidFill>
                <a:latin typeface="Montserrat"/>
              </a:rPr>
              <a:t>Le voyage temporel d’Ynov Lyon,</a:t>
            </a:r>
            <a:endParaRPr b="0" lang="fr-FR" sz="2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fr-FR" sz="2400" spc="-1" strike="noStrike">
                <a:solidFill>
                  <a:srgbClr val="000000"/>
                </a:solidFill>
                <a:latin typeface="Montserrat"/>
              </a:rPr>
              <a:t>A travers les âges technologiques</a:t>
            </a:r>
            <a:endParaRPr b="0" lang="fr-FR" sz="2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fr-FR" sz="2400" spc="-1" strike="noStrike">
                <a:solidFill>
                  <a:srgbClr val="000000"/>
                </a:solidFill>
                <a:latin typeface="Montserrat"/>
              </a:rPr>
              <a:t>Se déroule sans aucun hic</a:t>
            </a:r>
            <a:endParaRPr b="0" lang="fr-FR" sz="2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fr-FR" sz="2400" spc="-1" strike="noStrike">
                <a:solidFill>
                  <a:srgbClr val="000000"/>
                </a:solidFill>
                <a:latin typeface="Montserrat"/>
              </a:rPr>
              <a:t>Comme une course à reculons</a:t>
            </a:r>
            <a:endParaRPr b="0" lang="fr-FR" sz="2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fr-FR" sz="2400" spc="-1" strike="noStrike">
                <a:solidFill>
                  <a:srgbClr val="000000"/>
                </a:solidFill>
                <a:latin typeface="Montserrat"/>
              </a:rPr>
              <a:t>Voyez les chemins traversés</a:t>
            </a:r>
            <a:endParaRPr b="0" lang="fr-FR" sz="2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fr-FR" sz="2400" spc="-1" strike="noStrike">
                <a:solidFill>
                  <a:srgbClr val="000000"/>
                </a:solidFill>
                <a:latin typeface="Montserrat"/>
              </a:rPr>
              <a:t>Par ces geeks passionnés </a:t>
            </a:r>
            <a:endParaRPr b="0" lang="fr-FR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Titre 3"/>
          <p:cNvSpPr/>
          <p:nvPr/>
        </p:nvSpPr>
        <p:spPr>
          <a:xfrm>
            <a:off x="816840" y="260280"/>
            <a:ext cx="10355760" cy="816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1" lang="fr-FR" sz="3600" spc="-1" strike="noStrike">
                <a:solidFill>
                  <a:srgbClr val="000000"/>
                </a:solidFill>
                <a:latin typeface="Montserrat"/>
              </a:rPr>
              <a:t>L’informatique aujourd’hui</a:t>
            </a:r>
            <a:endParaRPr b="0" lang="fr-FR" sz="3600" spc="-1" strike="noStrike">
              <a:latin typeface="Arial"/>
            </a:endParaRPr>
          </a:p>
        </p:txBody>
      </p:sp>
      <p:pic>
        <p:nvPicPr>
          <p:cNvPr id="296" name="Picture 2" descr=""/>
          <p:cNvPicPr/>
          <p:nvPr/>
        </p:nvPicPr>
        <p:blipFill>
          <a:blip r:embed="rId1"/>
          <a:stretch/>
        </p:blipFill>
        <p:spPr>
          <a:xfrm>
            <a:off x="905760" y="1754640"/>
            <a:ext cx="603720" cy="603720"/>
          </a:xfrm>
          <a:prstGeom prst="rect">
            <a:avLst/>
          </a:prstGeom>
          <a:ln w="0">
            <a:noFill/>
          </a:ln>
        </p:spPr>
      </p:pic>
      <p:pic>
        <p:nvPicPr>
          <p:cNvPr id="297" name="Picture 4" descr="Tesla Icons - Download Free Vector Icons | Noun Project"/>
          <p:cNvPicPr/>
          <p:nvPr/>
        </p:nvPicPr>
        <p:blipFill>
          <a:blip r:embed="rId2"/>
          <a:stretch/>
        </p:blipFill>
        <p:spPr>
          <a:xfrm>
            <a:off x="901800" y="2672640"/>
            <a:ext cx="603720" cy="603720"/>
          </a:xfrm>
          <a:prstGeom prst="rect">
            <a:avLst/>
          </a:prstGeom>
          <a:ln w="0">
            <a:noFill/>
          </a:ln>
        </p:spPr>
      </p:pic>
      <p:sp>
        <p:nvSpPr>
          <p:cNvPr id="298" name="ZoneTexte 8"/>
          <p:cNvSpPr/>
          <p:nvPr/>
        </p:nvSpPr>
        <p:spPr>
          <a:xfrm>
            <a:off x="1701360" y="1872360"/>
            <a:ext cx="5379480" cy="364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Un réseaux qui connecte la planète entière (Internet)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299" name="ZoneTexte 11"/>
          <p:cNvSpPr/>
          <p:nvPr/>
        </p:nvSpPr>
        <p:spPr>
          <a:xfrm>
            <a:off x="1701360" y="2790360"/>
            <a:ext cx="5921640" cy="364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Des intelligences artificielles qui conduisent nos véhicules</a:t>
            </a:r>
            <a:endParaRPr b="0" lang="fr-FR" sz="1800" spc="-1" strike="noStrike">
              <a:latin typeface="Arial"/>
            </a:endParaRPr>
          </a:p>
        </p:txBody>
      </p:sp>
      <p:pic>
        <p:nvPicPr>
          <p:cNvPr id="300" name="Picture 6" descr="Big data - Icônes la mise en réseau gratuites"/>
          <p:cNvPicPr/>
          <p:nvPr/>
        </p:nvPicPr>
        <p:blipFill>
          <a:blip r:embed="rId3"/>
          <a:stretch/>
        </p:blipFill>
        <p:spPr>
          <a:xfrm>
            <a:off x="901800" y="4516920"/>
            <a:ext cx="603720" cy="603720"/>
          </a:xfrm>
          <a:prstGeom prst="rect">
            <a:avLst/>
          </a:prstGeom>
          <a:ln w="0">
            <a:noFill/>
          </a:ln>
        </p:spPr>
      </p:pic>
      <p:sp>
        <p:nvSpPr>
          <p:cNvPr id="301" name="ZoneTexte 13"/>
          <p:cNvSpPr/>
          <p:nvPr/>
        </p:nvSpPr>
        <p:spPr>
          <a:xfrm>
            <a:off x="1701360" y="4634640"/>
            <a:ext cx="8313840" cy="364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Savoir tout sur tout le monde et proposer des algorithmes personnalisés par personnes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302" name="ZoneTexte 9"/>
          <p:cNvSpPr/>
          <p:nvPr/>
        </p:nvSpPr>
        <p:spPr>
          <a:xfrm>
            <a:off x="697680" y="5363280"/>
            <a:ext cx="1011600" cy="699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fr-FR" sz="4000" spc="-1" strike="noStrike">
                <a:solidFill>
                  <a:srgbClr val="000000"/>
                </a:solidFill>
                <a:latin typeface="Aharoni"/>
                <a:ea typeface="DejaVu Sans"/>
              </a:rPr>
              <a:t>M</a:t>
            </a:r>
            <a:endParaRPr b="0" lang="fr-FR" sz="4000" spc="-1" strike="noStrike">
              <a:latin typeface="Arial"/>
            </a:endParaRPr>
          </a:p>
        </p:txBody>
      </p:sp>
      <p:sp>
        <p:nvSpPr>
          <p:cNvPr id="303" name="ZoneTexte 15"/>
          <p:cNvSpPr/>
          <p:nvPr/>
        </p:nvSpPr>
        <p:spPr>
          <a:xfrm>
            <a:off x="1701360" y="5510160"/>
            <a:ext cx="8313840" cy="364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Bientôt le metaverse ..? </a:t>
            </a:r>
            <a:endParaRPr b="0" lang="fr-FR" sz="1800" spc="-1" strike="noStrike">
              <a:latin typeface="Arial"/>
            </a:endParaRPr>
          </a:p>
        </p:txBody>
      </p:sp>
      <p:pic>
        <p:nvPicPr>
          <p:cNvPr id="304" name="Picture 10" descr="Btc, casino, bitcoin icon - Download on Iconfinder"/>
          <p:cNvPicPr/>
          <p:nvPr/>
        </p:nvPicPr>
        <p:blipFill>
          <a:blip r:embed="rId4"/>
          <a:stretch/>
        </p:blipFill>
        <p:spPr>
          <a:xfrm>
            <a:off x="859320" y="3534840"/>
            <a:ext cx="688680" cy="688680"/>
          </a:xfrm>
          <a:prstGeom prst="rect">
            <a:avLst/>
          </a:prstGeom>
          <a:ln w="0">
            <a:noFill/>
          </a:ln>
        </p:spPr>
      </p:pic>
      <p:sp>
        <p:nvSpPr>
          <p:cNvPr id="305" name="ZoneTexte 18"/>
          <p:cNvSpPr/>
          <p:nvPr/>
        </p:nvSpPr>
        <p:spPr>
          <a:xfrm>
            <a:off x="1701360" y="3691800"/>
            <a:ext cx="8313840" cy="364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Juste, Les cryptomonnaies, juste.</a:t>
            </a:r>
            <a:endParaRPr b="0" lang="fr-F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Titre 1"/>
          <p:cNvSpPr/>
          <p:nvPr/>
        </p:nvSpPr>
        <p:spPr>
          <a:xfrm>
            <a:off x="816840" y="706680"/>
            <a:ext cx="10355760" cy="816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65000"/>
          </a:bodyPr>
          <a:p>
            <a:pPr>
              <a:lnSpc>
                <a:spcPct val="90000"/>
              </a:lnSpc>
            </a:pPr>
            <a:r>
              <a:rPr b="1" lang="fr-FR" sz="3600" spc="-1" strike="noStrike">
                <a:solidFill>
                  <a:srgbClr val="000000"/>
                </a:solidFill>
                <a:latin typeface="Montserrat"/>
              </a:rPr>
              <a:t>Et tout cela grâce…</a:t>
            </a:r>
            <a:br/>
            <a:endParaRPr b="0" lang="fr-FR" sz="3600" spc="-1" strike="noStrike">
              <a:latin typeface="Arial"/>
            </a:endParaRPr>
          </a:p>
        </p:txBody>
      </p:sp>
      <p:sp>
        <p:nvSpPr>
          <p:cNvPr id="307" name="Espace réservé du contenu 4"/>
          <p:cNvSpPr/>
          <p:nvPr/>
        </p:nvSpPr>
        <p:spPr>
          <a:xfrm>
            <a:off x="816840" y="1753560"/>
            <a:ext cx="10355760" cy="3929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fr-FR" sz="1800" spc="-1" strike="noStrike"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fr-FR" sz="2400" spc="-1" strike="noStrike">
                <a:solidFill>
                  <a:srgbClr val="000000"/>
                </a:solidFill>
                <a:latin typeface="Montserrat"/>
              </a:rPr>
              <a:t>Au méthodes de stockage d’information (Disque dur, Ram,…)</a:t>
            </a:r>
            <a:br/>
            <a:r>
              <a:rPr b="0" lang="fr-FR" sz="2400" spc="-1" strike="noStrike">
                <a:solidFill>
                  <a:srgbClr val="000000"/>
                </a:solidFill>
                <a:latin typeface="Montserrat"/>
              </a:rPr>
              <a:t> </a:t>
            </a:r>
            <a:endParaRPr b="0" lang="fr-FR" sz="2400" spc="-1" strike="noStrike"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fr-FR" sz="2400" spc="-1" strike="noStrike">
                <a:solidFill>
                  <a:srgbClr val="000000"/>
                </a:solidFill>
                <a:latin typeface="Montserrat"/>
              </a:rPr>
              <a:t>Aux processeurs (Lampes, transistors,…)</a:t>
            </a:r>
            <a:br/>
            <a:r>
              <a:rPr b="0" lang="fr-FR" sz="2400" spc="-1" strike="noStrike">
                <a:solidFill>
                  <a:srgbClr val="000000"/>
                </a:solidFill>
                <a:latin typeface="Montserrat"/>
              </a:rPr>
              <a:t> </a:t>
            </a:r>
            <a:endParaRPr b="0" lang="fr-FR" sz="2400" spc="-1" strike="noStrike"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fr-FR" sz="2400" spc="-1" strike="noStrike">
                <a:solidFill>
                  <a:srgbClr val="000000"/>
                </a:solidFill>
                <a:latin typeface="Montserrat"/>
              </a:rPr>
              <a:t>Aux écrans (Cathodique, LED)</a:t>
            </a:r>
            <a:br/>
            <a:r>
              <a:rPr b="0" lang="fr-FR" sz="2400" spc="-1" strike="noStrike">
                <a:solidFill>
                  <a:srgbClr val="000000"/>
                </a:solidFill>
                <a:latin typeface="Montserrat"/>
              </a:rPr>
              <a:t> </a:t>
            </a:r>
            <a:endParaRPr b="0" lang="fr-FR" sz="2400" spc="-1" strike="noStrike"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fr-FR" sz="2400" spc="-1" strike="noStrike">
                <a:solidFill>
                  <a:srgbClr val="000000"/>
                </a:solidFill>
                <a:latin typeface="Montserrat"/>
              </a:rPr>
              <a:t>Aux développeurs</a:t>
            </a:r>
            <a:br/>
            <a:r>
              <a:rPr b="0" lang="fr-FR" sz="2400" spc="-1" strike="noStrike">
                <a:solidFill>
                  <a:srgbClr val="000000"/>
                </a:solidFill>
                <a:latin typeface="Montserrat"/>
              </a:rPr>
              <a:t> </a:t>
            </a:r>
            <a:endParaRPr b="0" lang="fr-FR" sz="2400" spc="-1" strike="noStrike"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fr-FR" sz="2400" spc="-1" strike="noStrike">
                <a:solidFill>
                  <a:srgbClr val="000000"/>
                </a:solidFill>
                <a:latin typeface="Montserrat"/>
              </a:rPr>
              <a:t>Aux réseaux</a:t>
            </a:r>
            <a:endParaRPr b="0" lang="fr-FR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Titre 3"/>
          <p:cNvSpPr/>
          <p:nvPr/>
        </p:nvSpPr>
        <p:spPr>
          <a:xfrm>
            <a:off x="816840" y="280440"/>
            <a:ext cx="10355760" cy="816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1" lang="fr-FR" sz="3600" spc="-1" strike="noStrike">
                <a:solidFill>
                  <a:srgbClr val="000000"/>
                </a:solidFill>
                <a:latin typeface="Montserrat"/>
              </a:rPr>
              <a:t>Les qualités à avoir</a:t>
            </a:r>
            <a:endParaRPr b="0" lang="fr-FR" sz="3600" spc="-1" strike="noStrike">
              <a:latin typeface="Arial"/>
            </a:endParaRPr>
          </a:p>
        </p:txBody>
      </p:sp>
      <p:pic>
        <p:nvPicPr>
          <p:cNvPr id="309" name="Picture 8" descr=""/>
          <p:cNvPicPr/>
          <p:nvPr/>
        </p:nvPicPr>
        <p:blipFill>
          <a:blip r:embed="rId1"/>
          <a:srcRect l="4997" t="6473" r="3368" b="7705"/>
          <a:stretch/>
        </p:blipFill>
        <p:spPr>
          <a:xfrm>
            <a:off x="3208320" y="1003320"/>
            <a:ext cx="5573160" cy="5219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Titre 1"/>
          <p:cNvSpPr/>
          <p:nvPr/>
        </p:nvSpPr>
        <p:spPr>
          <a:xfrm>
            <a:off x="1003320" y="1263600"/>
            <a:ext cx="10355760" cy="816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1" lang="fr-FR" sz="3600" spc="-1" strike="noStrike">
                <a:solidFill>
                  <a:srgbClr val="000000"/>
                </a:solidFill>
                <a:latin typeface="Montserrat"/>
              </a:rPr>
              <a:t>Atelier : Qui est-ce ?</a:t>
            </a:r>
            <a:endParaRPr b="0" lang="fr-FR" sz="3600" spc="-1" strike="noStrike">
              <a:latin typeface="Arial"/>
            </a:endParaRPr>
          </a:p>
        </p:txBody>
      </p:sp>
      <p:sp>
        <p:nvSpPr>
          <p:cNvPr id="311" name="Espace réservé du contenu 2"/>
          <p:cNvSpPr/>
          <p:nvPr/>
        </p:nvSpPr>
        <p:spPr>
          <a:xfrm>
            <a:off x="1003320" y="2310120"/>
            <a:ext cx="10355760" cy="3929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fr-FR" sz="2400" spc="-1" strike="noStrike">
                <a:solidFill>
                  <a:srgbClr val="000000"/>
                </a:solidFill>
                <a:latin typeface="Montserrat"/>
              </a:rPr>
              <a:t>Découvrez les métiers de l’informatique</a:t>
            </a:r>
            <a:endParaRPr b="0" lang="fr-FR" sz="2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fr-FR" sz="2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fr-FR" sz="2400" spc="-1" strike="noStrike">
                <a:solidFill>
                  <a:srgbClr val="000000"/>
                </a:solidFill>
                <a:latin typeface="Montserrat"/>
              </a:rPr>
              <a:t>Je vous donne une liste de personnes, le nom du métier à trouver, à vous de chercher quels compétences peuvent correspondre !</a:t>
            </a:r>
            <a:endParaRPr b="0" lang="fr-FR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Image 4" descr=""/>
          <p:cNvPicPr/>
          <p:nvPr/>
        </p:nvPicPr>
        <p:blipFill>
          <a:blip r:embed="rId1"/>
          <a:stretch/>
        </p:blipFill>
        <p:spPr>
          <a:xfrm>
            <a:off x="-8640" y="200520"/>
            <a:ext cx="2332440" cy="2949840"/>
          </a:xfrm>
          <a:prstGeom prst="rect">
            <a:avLst/>
          </a:prstGeom>
          <a:ln w="0">
            <a:noFill/>
          </a:ln>
        </p:spPr>
      </p:pic>
      <p:pic>
        <p:nvPicPr>
          <p:cNvPr id="313" name="Image 2" descr=""/>
          <p:cNvPicPr/>
          <p:nvPr/>
        </p:nvPicPr>
        <p:blipFill>
          <a:blip r:embed="rId2"/>
          <a:stretch/>
        </p:blipFill>
        <p:spPr>
          <a:xfrm>
            <a:off x="2463840" y="262080"/>
            <a:ext cx="2244960" cy="2843280"/>
          </a:xfrm>
          <a:prstGeom prst="rect">
            <a:avLst/>
          </a:prstGeom>
          <a:ln w="0">
            <a:noFill/>
          </a:ln>
        </p:spPr>
      </p:pic>
      <p:sp>
        <p:nvSpPr>
          <p:cNvPr id="314" name="Titre 7"/>
          <p:cNvSpPr/>
          <p:nvPr/>
        </p:nvSpPr>
        <p:spPr>
          <a:xfrm>
            <a:off x="838080" y="3761280"/>
            <a:ext cx="10514880" cy="91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90000"/>
              </a:lnSpc>
            </a:pPr>
            <a:r>
              <a:rPr b="0" lang="fr-FR" sz="4400" spc="-1" strike="noStrike">
                <a:solidFill>
                  <a:srgbClr val="000000"/>
                </a:solidFill>
                <a:latin typeface="Montserrat"/>
              </a:rPr>
              <a:t>Trouvez le Data Analyst !</a:t>
            </a:r>
            <a:endParaRPr b="0" lang="fr-FR" sz="4400" spc="-1" strike="noStrike">
              <a:latin typeface="Arial"/>
            </a:endParaRPr>
          </a:p>
        </p:txBody>
      </p:sp>
      <p:pic>
        <p:nvPicPr>
          <p:cNvPr id="315" name="Image 13" descr=""/>
          <p:cNvPicPr/>
          <p:nvPr/>
        </p:nvPicPr>
        <p:blipFill>
          <a:blip r:embed="rId3"/>
          <a:stretch/>
        </p:blipFill>
        <p:spPr>
          <a:xfrm>
            <a:off x="4848840" y="254160"/>
            <a:ext cx="2361600" cy="2814480"/>
          </a:xfrm>
          <a:prstGeom prst="rect">
            <a:avLst/>
          </a:prstGeom>
          <a:ln w="0">
            <a:noFill/>
          </a:ln>
        </p:spPr>
      </p:pic>
      <p:pic>
        <p:nvPicPr>
          <p:cNvPr id="316" name="Image 17" descr=""/>
          <p:cNvPicPr/>
          <p:nvPr/>
        </p:nvPicPr>
        <p:blipFill>
          <a:blip r:embed="rId4"/>
          <a:stretch/>
        </p:blipFill>
        <p:spPr>
          <a:xfrm>
            <a:off x="9804240" y="254160"/>
            <a:ext cx="2361600" cy="2841840"/>
          </a:xfrm>
          <a:prstGeom prst="rect">
            <a:avLst/>
          </a:prstGeom>
          <a:ln w="0">
            <a:noFill/>
          </a:ln>
        </p:spPr>
      </p:pic>
      <p:sp>
        <p:nvSpPr>
          <p:cNvPr id="317" name="Rectangle : coins arrondis 21"/>
          <p:cNvSpPr/>
          <p:nvPr/>
        </p:nvSpPr>
        <p:spPr>
          <a:xfrm>
            <a:off x="152280" y="1730520"/>
            <a:ext cx="440640" cy="1296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8" name="Rectangle : coins arrondis 22"/>
          <p:cNvSpPr/>
          <p:nvPr/>
        </p:nvSpPr>
        <p:spPr>
          <a:xfrm>
            <a:off x="2603520" y="1730520"/>
            <a:ext cx="440640" cy="1296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9" name="Rectangle : coins arrondis 23"/>
          <p:cNvSpPr/>
          <p:nvPr/>
        </p:nvSpPr>
        <p:spPr>
          <a:xfrm>
            <a:off x="5016600" y="1706400"/>
            <a:ext cx="440640" cy="1296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0" name="Rectangle : coins arrondis 24"/>
          <p:cNvSpPr/>
          <p:nvPr/>
        </p:nvSpPr>
        <p:spPr>
          <a:xfrm>
            <a:off x="7526520" y="1674360"/>
            <a:ext cx="440640" cy="1296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1" name="Rectangle : coins arrondis 25"/>
          <p:cNvSpPr/>
          <p:nvPr/>
        </p:nvSpPr>
        <p:spPr>
          <a:xfrm>
            <a:off x="9943560" y="1698480"/>
            <a:ext cx="440640" cy="1296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22" name="Image 27" descr=""/>
          <p:cNvPicPr/>
          <p:nvPr/>
        </p:nvPicPr>
        <p:blipFill>
          <a:blip r:embed="rId5"/>
          <a:stretch/>
        </p:blipFill>
        <p:spPr>
          <a:xfrm>
            <a:off x="7350480" y="254160"/>
            <a:ext cx="2313720" cy="2809080"/>
          </a:xfrm>
          <a:prstGeom prst="rect">
            <a:avLst/>
          </a:prstGeom>
          <a:ln w="0">
            <a:noFill/>
          </a:ln>
        </p:spPr>
      </p:pic>
      <p:sp>
        <p:nvSpPr>
          <p:cNvPr id="323" name="Rectangle 29"/>
          <p:cNvSpPr/>
          <p:nvPr/>
        </p:nvSpPr>
        <p:spPr>
          <a:xfrm>
            <a:off x="59760" y="1895400"/>
            <a:ext cx="7327800" cy="3801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4" name="Rectangle 30"/>
          <p:cNvSpPr/>
          <p:nvPr/>
        </p:nvSpPr>
        <p:spPr>
          <a:xfrm>
            <a:off x="9702720" y="1916280"/>
            <a:ext cx="2488320" cy="3801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5" name="Rectangle 31"/>
          <p:cNvSpPr/>
          <p:nvPr/>
        </p:nvSpPr>
        <p:spPr>
          <a:xfrm>
            <a:off x="7392600" y="1893600"/>
            <a:ext cx="2313720" cy="3801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6" name="ZoneTexte 34"/>
          <p:cNvSpPr/>
          <p:nvPr/>
        </p:nvSpPr>
        <p:spPr>
          <a:xfrm>
            <a:off x="1347840" y="5840640"/>
            <a:ext cx="9495720" cy="63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fr-FR" sz="18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6"/>
              </a:rPr>
              <a:t>https://www.malt.fr/profile/emnahnana</a:t>
            </a:r>
            <a:endParaRPr b="0" lang="fr-FR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</p:txBody>
      </p:sp>
      <p:sp>
        <p:nvSpPr>
          <p:cNvPr id="327" name="Rectangle : coins arrondis 18"/>
          <p:cNvSpPr/>
          <p:nvPr/>
        </p:nvSpPr>
        <p:spPr>
          <a:xfrm>
            <a:off x="7472880" y="1665360"/>
            <a:ext cx="440640" cy="1296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28" name="Image 3" descr=""/>
          <p:cNvPicPr/>
          <p:nvPr/>
        </p:nvPicPr>
        <p:blipFill>
          <a:blip r:embed="rId7"/>
          <a:stretch/>
        </p:blipFill>
        <p:spPr>
          <a:xfrm>
            <a:off x="8498160" y="2772360"/>
            <a:ext cx="604440" cy="1814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7" dur="indefinite" restart="never" nodeType="tmRoot">
          <p:childTnLst>
            <p:seq>
              <p:cTn id="18" dur="indefinite" nodeType="mainSeq">
                <p:childTnLst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nodeType="clickEffect" fill="hold" presetClass="exit" presetID="1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 additive="repl">
                                        <p:cTn id="22" dur="5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6" dur="5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9" name="Image 3" descr=""/>
          <p:cNvPicPr/>
          <p:nvPr/>
        </p:nvPicPr>
        <p:blipFill>
          <a:blip r:embed="rId1"/>
          <a:stretch/>
        </p:blipFill>
        <p:spPr>
          <a:xfrm>
            <a:off x="4849200" y="254160"/>
            <a:ext cx="2252880" cy="2841840"/>
          </a:xfrm>
          <a:prstGeom prst="rect">
            <a:avLst/>
          </a:prstGeom>
          <a:ln w="0">
            <a:noFill/>
          </a:ln>
        </p:spPr>
      </p:pic>
      <p:sp>
        <p:nvSpPr>
          <p:cNvPr id="330" name="Titre 7"/>
          <p:cNvSpPr/>
          <p:nvPr/>
        </p:nvSpPr>
        <p:spPr>
          <a:xfrm>
            <a:off x="838080" y="3761280"/>
            <a:ext cx="10514880" cy="91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90000"/>
              </a:lnSpc>
            </a:pPr>
            <a:r>
              <a:rPr b="0" lang="fr-FR" sz="4400" spc="-1" strike="noStrike">
                <a:solidFill>
                  <a:srgbClr val="000000"/>
                </a:solidFill>
                <a:latin typeface="Montserrat"/>
              </a:rPr>
              <a:t>Trouvez l’Ingénieure système !</a:t>
            </a:r>
            <a:endParaRPr b="0" lang="fr-FR" sz="4400" spc="-1" strike="noStrike">
              <a:latin typeface="Arial"/>
            </a:endParaRPr>
          </a:p>
        </p:txBody>
      </p:sp>
      <p:pic>
        <p:nvPicPr>
          <p:cNvPr id="331" name="Image 9" descr=""/>
          <p:cNvPicPr/>
          <p:nvPr/>
        </p:nvPicPr>
        <p:blipFill>
          <a:blip r:embed="rId2"/>
          <a:stretch/>
        </p:blipFill>
        <p:spPr>
          <a:xfrm>
            <a:off x="2332080" y="254160"/>
            <a:ext cx="2355480" cy="2841840"/>
          </a:xfrm>
          <a:prstGeom prst="rect">
            <a:avLst/>
          </a:prstGeom>
          <a:ln w="0">
            <a:noFill/>
          </a:ln>
        </p:spPr>
      </p:pic>
      <p:pic>
        <p:nvPicPr>
          <p:cNvPr id="332" name="Image 17" descr=""/>
          <p:cNvPicPr/>
          <p:nvPr/>
        </p:nvPicPr>
        <p:blipFill>
          <a:blip r:embed="rId3"/>
          <a:stretch/>
        </p:blipFill>
        <p:spPr>
          <a:xfrm>
            <a:off x="9804240" y="254160"/>
            <a:ext cx="2361600" cy="2841840"/>
          </a:xfrm>
          <a:prstGeom prst="rect">
            <a:avLst/>
          </a:prstGeom>
          <a:ln w="0">
            <a:noFill/>
          </a:ln>
        </p:spPr>
      </p:pic>
      <p:sp>
        <p:nvSpPr>
          <p:cNvPr id="333" name="Rectangle : coins arrondis 21"/>
          <p:cNvSpPr/>
          <p:nvPr/>
        </p:nvSpPr>
        <p:spPr>
          <a:xfrm>
            <a:off x="2502000" y="1745640"/>
            <a:ext cx="440640" cy="1296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00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334" name="Rectangle : coins arrondis 23"/>
          <p:cNvSpPr/>
          <p:nvPr/>
        </p:nvSpPr>
        <p:spPr>
          <a:xfrm>
            <a:off x="4973400" y="1697760"/>
            <a:ext cx="440640" cy="1296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5" name="Rectangle : coins arrondis 24"/>
          <p:cNvSpPr/>
          <p:nvPr/>
        </p:nvSpPr>
        <p:spPr>
          <a:xfrm>
            <a:off x="7526520" y="1674360"/>
            <a:ext cx="440640" cy="1296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6" name="Rectangle : coins arrondis 25"/>
          <p:cNvSpPr/>
          <p:nvPr/>
        </p:nvSpPr>
        <p:spPr>
          <a:xfrm>
            <a:off x="9951480" y="1709640"/>
            <a:ext cx="440640" cy="1296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7" name="Rectangle 30"/>
          <p:cNvSpPr/>
          <p:nvPr/>
        </p:nvSpPr>
        <p:spPr>
          <a:xfrm>
            <a:off x="9702720" y="1893600"/>
            <a:ext cx="2488320" cy="4186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8" name="ZoneTexte 34"/>
          <p:cNvSpPr/>
          <p:nvPr/>
        </p:nvSpPr>
        <p:spPr>
          <a:xfrm>
            <a:off x="1347840" y="5840640"/>
            <a:ext cx="9495720" cy="63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fr-FR" sz="18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4"/>
              </a:rPr>
              <a:t>https://www.malt.fr/profile/julienperret1</a:t>
            </a:r>
            <a:endParaRPr b="0" lang="fr-FR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</p:txBody>
      </p:sp>
      <p:pic>
        <p:nvPicPr>
          <p:cNvPr id="339" name="Image 2" descr=""/>
          <p:cNvPicPr/>
          <p:nvPr/>
        </p:nvPicPr>
        <p:blipFill>
          <a:blip r:embed="rId5"/>
          <a:stretch/>
        </p:blipFill>
        <p:spPr>
          <a:xfrm>
            <a:off x="7264080" y="254160"/>
            <a:ext cx="2378160" cy="2814480"/>
          </a:xfrm>
          <a:prstGeom prst="rect">
            <a:avLst/>
          </a:prstGeom>
          <a:ln w="0">
            <a:noFill/>
          </a:ln>
        </p:spPr>
      </p:pic>
      <p:pic>
        <p:nvPicPr>
          <p:cNvPr id="340" name="Image 4" descr=""/>
          <p:cNvPicPr/>
          <p:nvPr/>
        </p:nvPicPr>
        <p:blipFill>
          <a:blip r:embed="rId6"/>
          <a:srcRect l="0" t="0" r="0" b="60"/>
          <a:stretch/>
        </p:blipFill>
        <p:spPr>
          <a:xfrm>
            <a:off x="25560" y="254160"/>
            <a:ext cx="2144880" cy="2841840"/>
          </a:xfrm>
          <a:prstGeom prst="rect">
            <a:avLst/>
          </a:prstGeom>
          <a:ln w="0">
            <a:noFill/>
          </a:ln>
        </p:spPr>
      </p:pic>
      <p:sp>
        <p:nvSpPr>
          <p:cNvPr id="341" name="Rectangle 20"/>
          <p:cNvSpPr/>
          <p:nvPr/>
        </p:nvSpPr>
        <p:spPr>
          <a:xfrm>
            <a:off x="-1440" y="1944720"/>
            <a:ext cx="9779760" cy="4564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2" name="Rectangle : coins arrondis 26"/>
          <p:cNvSpPr/>
          <p:nvPr/>
        </p:nvSpPr>
        <p:spPr>
          <a:xfrm>
            <a:off x="146160" y="1696320"/>
            <a:ext cx="440640" cy="1296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00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343" name="Rectangle : coins arrondis 28"/>
          <p:cNvSpPr/>
          <p:nvPr/>
        </p:nvSpPr>
        <p:spPr>
          <a:xfrm>
            <a:off x="7401600" y="1686240"/>
            <a:ext cx="440640" cy="1296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44" name="Image 5" descr=""/>
          <p:cNvPicPr/>
          <p:nvPr/>
        </p:nvPicPr>
        <p:blipFill>
          <a:blip r:embed="rId7"/>
          <a:stretch/>
        </p:blipFill>
        <p:spPr>
          <a:xfrm>
            <a:off x="4934160" y="2807280"/>
            <a:ext cx="1084680" cy="183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7" dur="indefinite" restart="never" nodeType="tmRoot">
          <p:childTnLst>
            <p:seq>
              <p:cTn id="28" dur="indefinite" nodeType="mainSeq">
                <p:childTnLst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nodeType="clickEffect" fill="hold" presetClass="exit" presetID="1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 additive="repl">
                                        <p:cTn id="32" dur="50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6" dur="50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5" name="Image 8" descr=""/>
          <p:cNvPicPr/>
          <p:nvPr/>
        </p:nvPicPr>
        <p:blipFill>
          <a:blip r:embed="rId1"/>
          <a:stretch/>
        </p:blipFill>
        <p:spPr>
          <a:xfrm>
            <a:off x="53640" y="263520"/>
            <a:ext cx="2224080" cy="2832480"/>
          </a:xfrm>
          <a:prstGeom prst="rect">
            <a:avLst/>
          </a:prstGeom>
          <a:ln w="0">
            <a:noFill/>
          </a:ln>
        </p:spPr>
      </p:pic>
      <p:pic>
        <p:nvPicPr>
          <p:cNvPr id="346" name="Image 3" descr=""/>
          <p:cNvPicPr/>
          <p:nvPr/>
        </p:nvPicPr>
        <p:blipFill>
          <a:blip r:embed="rId2"/>
          <a:stretch/>
        </p:blipFill>
        <p:spPr>
          <a:xfrm>
            <a:off x="4966560" y="222480"/>
            <a:ext cx="2271960" cy="2897280"/>
          </a:xfrm>
          <a:prstGeom prst="rect">
            <a:avLst/>
          </a:prstGeom>
          <a:ln w="0">
            <a:noFill/>
          </a:ln>
        </p:spPr>
      </p:pic>
      <p:sp>
        <p:nvSpPr>
          <p:cNvPr id="347" name="Titre 7"/>
          <p:cNvSpPr/>
          <p:nvPr/>
        </p:nvSpPr>
        <p:spPr>
          <a:xfrm>
            <a:off x="838080" y="3761280"/>
            <a:ext cx="10514880" cy="91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90000"/>
              </a:lnSpc>
            </a:pPr>
            <a:r>
              <a:rPr b="0" lang="fr-FR" sz="4400" spc="-1" strike="noStrike">
                <a:solidFill>
                  <a:srgbClr val="000000"/>
                </a:solidFill>
                <a:latin typeface="Montserrat"/>
              </a:rPr>
              <a:t>Trouvez le Développeur Mobile (cross-platform) !</a:t>
            </a:r>
            <a:endParaRPr b="0" lang="fr-FR" sz="4400" spc="-1" strike="noStrike">
              <a:latin typeface="Arial"/>
            </a:endParaRPr>
          </a:p>
        </p:txBody>
      </p:sp>
      <p:pic>
        <p:nvPicPr>
          <p:cNvPr id="348" name="Image 11" descr=""/>
          <p:cNvPicPr/>
          <p:nvPr/>
        </p:nvPicPr>
        <p:blipFill>
          <a:blip r:embed="rId3"/>
          <a:stretch/>
        </p:blipFill>
        <p:spPr>
          <a:xfrm>
            <a:off x="2481120" y="263520"/>
            <a:ext cx="2388960" cy="2814480"/>
          </a:xfrm>
          <a:prstGeom prst="rect">
            <a:avLst/>
          </a:prstGeom>
          <a:ln w="0">
            <a:noFill/>
          </a:ln>
        </p:spPr>
      </p:pic>
      <p:pic>
        <p:nvPicPr>
          <p:cNvPr id="349" name="Image 13" descr=""/>
          <p:cNvPicPr/>
          <p:nvPr/>
        </p:nvPicPr>
        <p:blipFill>
          <a:blip r:embed="rId4"/>
          <a:stretch/>
        </p:blipFill>
        <p:spPr>
          <a:xfrm>
            <a:off x="9793440" y="254160"/>
            <a:ext cx="2361600" cy="2814480"/>
          </a:xfrm>
          <a:prstGeom prst="rect">
            <a:avLst/>
          </a:prstGeom>
          <a:ln w="0">
            <a:noFill/>
          </a:ln>
        </p:spPr>
      </p:pic>
      <p:sp>
        <p:nvSpPr>
          <p:cNvPr id="350" name="Rectangle : coins arrondis 21"/>
          <p:cNvSpPr/>
          <p:nvPr/>
        </p:nvSpPr>
        <p:spPr>
          <a:xfrm>
            <a:off x="5095800" y="1730520"/>
            <a:ext cx="440640" cy="1296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1" name="Rectangle : coins arrondis 22"/>
          <p:cNvSpPr/>
          <p:nvPr/>
        </p:nvSpPr>
        <p:spPr>
          <a:xfrm>
            <a:off x="2650680" y="1730520"/>
            <a:ext cx="440640" cy="1296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2" name="Rectangle : coins arrondis 23"/>
          <p:cNvSpPr/>
          <p:nvPr/>
        </p:nvSpPr>
        <p:spPr>
          <a:xfrm>
            <a:off x="9942120" y="1706400"/>
            <a:ext cx="440640" cy="1296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3" name="Rectangle : coins arrondis 16"/>
          <p:cNvSpPr/>
          <p:nvPr/>
        </p:nvSpPr>
        <p:spPr>
          <a:xfrm>
            <a:off x="3471480" y="3346560"/>
            <a:ext cx="975960" cy="18396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+</a:t>
            </a:r>
            <a:endParaRPr b="0" lang="fr-FR" sz="1800" spc="-1" strike="noStrike">
              <a:latin typeface="Arial"/>
            </a:endParaRPr>
          </a:p>
        </p:txBody>
      </p:sp>
      <p:pic>
        <p:nvPicPr>
          <p:cNvPr id="354" name="Image 4" descr=""/>
          <p:cNvPicPr/>
          <p:nvPr/>
        </p:nvPicPr>
        <p:blipFill>
          <a:blip r:embed="rId5"/>
          <a:stretch/>
        </p:blipFill>
        <p:spPr>
          <a:xfrm>
            <a:off x="7335000" y="254160"/>
            <a:ext cx="2361600" cy="2862000"/>
          </a:xfrm>
          <a:prstGeom prst="rect">
            <a:avLst/>
          </a:prstGeom>
          <a:ln w="0">
            <a:noFill/>
          </a:ln>
        </p:spPr>
      </p:pic>
      <p:sp>
        <p:nvSpPr>
          <p:cNvPr id="355" name="Rectangle : coins arrondis 26"/>
          <p:cNvSpPr/>
          <p:nvPr/>
        </p:nvSpPr>
        <p:spPr>
          <a:xfrm>
            <a:off x="7467840" y="1718280"/>
            <a:ext cx="440640" cy="1296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6" name="Rectangle : coins arrondis 28"/>
          <p:cNvSpPr/>
          <p:nvPr/>
        </p:nvSpPr>
        <p:spPr>
          <a:xfrm>
            <a:off x="185760" y="1711440"/>
            <a:ext cx="468720" cy="1296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7" name="Rectangle 29"/>
          <p:cNvSpPr/>
          <p:nvPr/>
        </p:nvSpPr>
        <p:spPr>
          <a:xfrm>
            <a:off x="4846320" y="1934640"/>
            <a:ext cx="7309080" cy="3801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8" name="Rectangle 32"/>
          <p:cNvSpPr/>
          <p:nvPr/>
        </p:nvSpPr>
        <p:spPr>
          <a:xfrm>
            <a:off x="59760" y="1949760"/>
            <a:ext cx="2388960" cy="3801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9" name="Rectangle 33"/>
          <p:cNvSpPr/>
          <p:nvPr/>
        </p:nvSpPr>
        <p:spPr>
          <a:xfrm>
            <a:off x="2422440" y="1949760"/>
            <a:ext cx="2388960" cy="3801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60" name="Image 5" descr=""/>
          <p:cNvPicPr/>
          <p:nvPr/>
        </p:nvPicPr>
        <p:blipFill>
          <a:blip r:embed="rId6"/>
          <a:stretch/>
        </p:blipFill>
        <p:spPr>
          <a:xfrm>
            <a:off x="4376880" y="2823120"/>
            <a:ext cx="225000" cy="160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7" dur="indefinite" restart="never" nodeType="tmRoot">
          <p:childTnLst>
            <p:seq>
              <p:cTn id="38" dur="indefinite" nodeType="mainSeq">
                <p:childTnLst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nodeType="clickEffect" fill="hold" presetClass="exit" presetID="1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 additive="repl">
                                        <p:cTn id="42" dur="500"/>
                                        <p:tgtEl>
                                          <p:spTgt spid="3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nodeType="click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nodeType="with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Image 27"/>
          <p:cNvSpPr/>
          <p:nvPr/>
        </p:nvSpPr>
        <p:spPr>
          <a:xfrm>
            <a:off x="4905360" y="1549080"/>
            <a:ext cx="759960" cy="759960"/>
          </a:xfrm>
          <a:prstGeom prst="ellipse">
            <a:avLst/>
          </a:prstGeom>
          <a:blipFill rotWithShape="0">
            <a:blip r:embed="rId1"/>
            <a:srcRect/>
            <a:stretch/>
          </a:blipFill>
          <a:ln cap="rnd" w="63500">
            <a:solidFill>
              <a:srgbClr val="333333"/>
            </a:solidFill>
            <a:round/>
          </a:ln>
          <a:effectLst>
            <a:outerShdw blurRad="380880" dir="5400000" dist="291960" rotWithShape="0" sx="-80000" sy="-18000">
              <a:srgbClr val="000000">
                <a:alpha val="22000"/>
              </a:srgbClr>
            </a:outerShdw>
          </a:effectLst>
          <a:scene3d>
            <a:camera prst="orthographicFront"/>
            <a:lightRig dir="t" rig="contrasting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  <p:style>
          <a:lnRef idx="0"/>
          <a:fillRef idx="0"/>
          <a:effectRef idx="0"/>
          <a:fontRef idx="minor"/>
        </p:style>
      </p:sp>
      <p:sp>
        <p:nvSpPr>
          <p:cNvPr id="362" name="Image 31"/>
          <p:cNvSpPr/>
          <p:nvPr/>
        </p:nvSpPr>
        <p:spPr>
          <a:xfrm>
            <a:off x="4012920" y="1539360"/>
            <a:ext cx="759960" cy="759960"/>
          </a:xfrm>
          <a:prstGeom prst="ellipse">
            <a:avLst/>
          </a:prstGeom>
          <a:blipFill rotWithShape="0">
            <a:blip r:embed="rId2"/>
            <a:srcRect/>
            <a:stretch/>
          </a:blipFill>
          <a:ln cap="rnd" w="63500">
            <a:solidFill>
              <a:srgbClr val="333333"/>
            </a:solidFill>
            <a:round/>
          </a:ln>
          <a:effectLst>
            <a:outerShdw blurRad="380880" dir="5400000" dist="291960" rotWithShape="0" sx="-80000" sy="-18000">
              <a:srgbClr val="000000">
                <a:alpha val="22000"/>
              </a:srgbClr>
            </a:outerShdw>
          </a:effectLst>
          <a:scene3d>
            <a:camera prst="orthographicFront"/>
            <a:lightRig dir="t" rig="contrasting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  <p:style>
          <a:lnRef idx="0"/>
          <a:fillRef idx="0"/>
          <a:effectRef idx="0"/>
          <a:fontRef idx="minor"/>
        </p:style>
      </p:sp>
      <p:graphicFrame>
        <p:nvGraphicFramePr>
          <p:cNvPr id="1" name="Diagram1"/>
          <p:cNvGraphicFramePr/>
          <p:nvPr>
            <p:extLst>
              <p:ext uri="{D42A27DB-BD31-4B8C-83A1-F6EECF244321}">
                <p14:modId xmlns:p14="http://schemas.microsoft.com/office/powerpoint/2010/main" val="4094366854"/>
              </p:ext>
            </p:extLst>
          </p:nvPr>
        </p:nvGraphicFramePr>
        <p:xfrm>
          <a:off x="1003320" y="2309760"/>
          <a:ext cx="10911600" cy="13287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63" name="Rectangle : coins arrondis 7"/>
          <p:cNvSpPr/>
          <p:nvPr/>
        </p:nvSpPr>
        <p:spPr>
          <a:xfrm>
            <a:off x="1885680" y="3639240"/>
            <a:ext cx="1271880" cy="759960"/>
          </a:xfrm>
          <a:prstGeom prst="roundRect">
            <a:avLst>
              <a:gd name="adj" fmla="val 9469"/>
            </a:avLst>
          </a:prstGeom>
          <a:solidFill>
            <a:schemeClr val="accent6"/>
          </a:solidFill>
          <a:ln>
            <a:solidFill>
              <a:srgbClr val="70ad47">
                <a:shade val="50000"/>
              </a:srgb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Windows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364" name="Rectangle : coins arrondis 8"/>
          <p:cNvSpPr/>
          <p:nvPr/>
        </p:nvSpPr>
        <p:spPr>
          <a:xfrm>
            <a:off x="3642120" y="3639240"/>
            <a:ext cx="1271880" cy="759960"/>
          </a:xfrm>
          <a:prstGeom prst="roundRect">
            <a:avLst>
              <a:gd name="adj" fmla="val 9469"/>
            </a:avLst>
          </a:prstGeom>
          <a:solidFill>
            <a:srgbClr val="ed7d31"/>
          </a:solidFill>
          <a:ln>
            <a:solidFill>
              <a:srgbClr val="af5c24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Linux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365" name="Rectangle : coins arrondis 9"/>
          <p:cNvSpPr/>
          <p:nvPr/>
        </p:nvSpPr>
        <p:spPr>
          <a:xfrm>
            <a:off x="5334120" y="3639240"/>
            <a:ext cx="1271880" cy="759960"/>
          </a:xfrm>
          <a:prstGeom prst="roundRect">
            <a:avLst>
              <a:gd name="adj" fmla="val 9469"/>
            </a:avLst>
          </a:prstGeom>
          <a:solidFill>
            <a:srgbClr val="ed7d31"/>
          </a:solidFill>
          <a:ln>
            <a:solidFill>
              <a:srgbClr val="af5c24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Réseaux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366" name="Rectangle : coins arrondis 10"/>
          <p:cNvSpPr/>
          <p:nvPr/>
        </p:nvSpPr>
        <p:spPr>
          <a:xfrm>
            <a:off x="6782040" y="3639240"/>
            <a:ext cx="989640" cy="759960"/>
          </a:xfrm>
          <a:prstGeom prst="roundRect">
            <a:avLst>
              <a:gd name="adj" fmla="val 9469"/>
            </a:avLst>
          </a:prstGeom>
          <a:solidFill>
            <a:srgbClr val="4472c4"/>
          </a:solidFill>
          <a:ln>
            <a:solidFill>
              <a:srgbClr val="32549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POO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367" name="Rectangle : coins arrondis 11"/>
          <p:cNvSpPr/>
          <p:nvPr/>
        </p:nvSpPr>
        <p:spPr>
          <a:xfrm>
            <a:off x="7947720" y="3639240"/>
            <a:ext cx="900000" cy="759960"/>
          </a:xfrm>
          <a:prstGeom prst="roundRect">
            <a:avLst>
              <a:gd name="adj" fmla="val 9469"/>
            </a:avLst>
          </a:prstGeom>
          <a:solidFill>
            <a:srgbClr val="4472c4"/>
          </a:solidFill>
          <a:ln>
            <a:solidFill>
              <a:srgbClr val="32549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C++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368" name="Rectangle : coins arrondis 12"/>
          <p:cNvSpPr/>
          <p:nvPr/>
        </p:nvSpPr>
        <p:spPr>
          <a:xfrm>
            <a:off x="6698160" y="6138000"/>
            <a:ext cx="5132880" cy="322560"/>
          </a:xfrm>
          <a:prstGeom prst="roundRect">
            <a:avLst>
              <a:gd name="adj" fmla="val 9469"/>
            </a:avLst>
          </a:prstGeom>
          <a:solidFill>
            <a:srgbClr val="ed7d31"/>
          </a:solidFill>
          <a:ln>
            <a:solidFill>
              <a:srgbClr val="af5c24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Projet Infra</a:t>
            </a:r>
            <a:endParaRPr b="0" lang="fr-FR" sz="1800" spc="-1" strike="noStrike">
              <a:latin typeface="Arial"/>
            </a:endParaRPr>
          </a:p>
        </p:txBody>
      </p:sp>
      <p:pic>
        <p:nvPicPr>
          <p:cNvPr id="369" name="Image 14" descr=""/>
          <p:cNvPicPr/>
          <p:nvPr/>
        </p:nvPicPr>
        <p:blipFill>
          <a:blip r:embed="rId8"/>
          <a:stretch/>
        </p:blipFill>
        <p:spPr>
          <a:xfrm>
            <a:off x="2016000" y="4459320"/>
            <a:ext cx="1073520" cy="1017360"/>
          </a:xfrm>
          <a:prstGeom prst="rect">
            <a:avLst/>
          </a:prstGeom>
          <a:ln w="0">
            <a:noFill/>
          </a:ln>
        </p:spPr>
      </p:pic>
      <p:pic>
        <p:nvPicPr>
          <p:cNvPr id="370" name="Image 16" descr=""/>
          <p:cNvPicPr/>
          <p:nvPr/>
        </p:nvPicPr>
        <p:blipFill>
          <a:blip r:embed="rId9"/>
          <a:stretch/>
        </p:blipFill>
        <p:spPr>
          <a:xfrm>
            <a:off x="3783240" y="4511880"/>
            <a:ext cx="990000" cy="984240"/>
          </a:xfrm>
          <a:prstGeom prst="rect">
            <a:avLst/>
          </a:prstGeom>
          <a:ln w="0">
            <a:noFill/>
          </a:ln>
        </p:spPr>
      </p:pic>
      <p:pic>
        <p:nvPicPr>
          <p:cNvPr id="371" name="Image 17" descr=""/>
          <p:cNvPicPr/>
          <p:nvPr/>
        </p:nvPicPr>
        <p:blipFill>
          <a:blip r:embed="rId10"/>
          <a:stretch/>
        </p:blipFill>
        <p:spPr>
          <a:xfrm>
            <a:off x="9696960" y="5101200"/>
            <a:ext cx="967320" cy="961920"/>
          </a:xfrm>
          <a:prstGeom prst="rect">
            <a:avLst/>
          </a:prstGeom>
          <a:ln w="0">
            <a:noFill/>
          </a:ln>
        </p:spPr>
      </p:pic>
      <p:pic>
        <p:nvPicPr>
          <p:cNvPr id="372" name="Image 21" descr=""/>
          <p:cNvPicPr/>
          <p:nvPr/>
        </p:nvPicPr>
        <p:blipFill>
          <a:blip r:embed="rId11"/>
          <a:stretch/>
        </p:blipFill>
        <p:spPr>
          <a:xfrm>
            <a:off x="7856280" y="4518360"/>
            <a:ext cx="1073520" cy="1063440"/>
          </a:xfrm>
          <a:prstGeom prst="rect">
            <a:avLst/>
          </a:prstGeom>
          <a:ln w="0">
            <a:noFill/>
          </a:ln>
        </p:spPr>
      </p:pic>
      <p:sp>
        <p:nvSpPr>
          <p:cNvPr id="373" name="ZoneTexte 1"/>
          <p:cNvSpPr/>
          <p:nvPr/>
        </p:nvSpPr>
        <p:spPr>
          <a:xfrm>
            <a:off x="1200240" y="1697040"/>
            <a:ext cx="9888480" cy="2010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fr-FR" sz="6300" spc="-1" strike="noStrike">
                <a:solidFill>
                  <a:srgbClr val="ffffff"/>
                </a:solidFill>
                <a:highlight>
                  <a:srgbClr val="ff0000"/>
                </a:highlight>
                <a:latin typeface="Calibri"/>
                <a:ea typeface="DejaVu Sans"/>
              </a:rPr>
              <a:t>PRESENTER LE PROGRAMME </a:t>
            </a:r>
            <a:br/>
            <a:r>
              <a:rPr b="1" lang="fr-FR" sz="6300" spc="-1" strike="noStrike">
                <a:solidFill>
                  <a:srgbClr val="ffffff"/>
                </a:solidFill>
                <a:highlight>
                  <a:srgbClr val="ff0000"/>
                </a:highlight>
                <a:latin typeface="Calibri"/>
                <a:ea typeface="DejaVu Sans"/>
              </a:rPr>
              <a:t>DE L’ANNEE</a:t>
            </a:r>
            <a:endParaRPr b="0" lang="fr-FR" sz="6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Titre 3"/>
          <p:cNvSpPr/>
          <p:nvPr/>
        </p:nvSpPr>
        <p:spPr>
          <a:xfrm>
            <a:off x="1003320" y="1263600"/>
            <a:ext cx="10355760" cy="816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1" lang="fr-FR" sz="3600" spc="-1" strike="noStrike">
                <a:solidFill>
                  <a:srgbClr val="000000"/>
                </a:solidFill>
                <a:latin typeface="Montserrat"/>
              </a:rPr>
              <a:t>Au programme !</a:t>
            </a:r>
            <a:endParaRPr b="0" lang="fr-FR" sz="3600" spc="-1" strike="noStrike">
              <a:latin typeface="Arial"/>
            </a:endParaRPr>
          </a:p>
        </p:txBody>
      </p:sp>
      <p:sp>
        <p:nvSpPr>
          <p:cNvPr id="270" name="Espace réservé du contenu 4"/>
          <p:cNvSpPr/>
          <p:nvPr/>
        </p:nvSpPr>
        <p:spPr>
          <a:xfrm>
            <a:off x="1003320" y="2310120"/>
            <a:ext cx="10355760" cy="3929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fr-FR" sz="2400" spc="-1" strike="noStrike">
                <a:solidFill>
                  <a:srgbClr val="000000"/>
                </a:solidFill>
                <a:latin typeface="Montserrat"/>
              </a:rPr>
              <a:t>Qu’est ce que l’informatique ?</a:t>
            </a:r>
            <a:br/>
            <a:r>
              <a:rPr b="0" lang="fr-FR" sz="2400" spc="-1" strike="noStrike">
                <a:solidFill>
                  <a:srgbClr val="000000"/>
                </a:solidFill>
                <a:latin typeface="Montserrat"/>
              </a:rPr>
              <a:t> </a:t>
            </a:r>
            <a:endParaRPr b="0" lang="fr-FR" sz="2400" spc="-1" strike="noStrike"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fr-FR" sz="2400" spc="-1" strike="noStrike">
                <a:solidFill>
                  <a:srgbClr val="000000"/>
                </a:solidFill>
                <a:latin typeface="Montserrat"/>
              </a:rPr>
              <a:t>Décryptage</a:t>
            </a:r>
            <a:br/>
            <a:r>
              <a:rPr b="0" lang="fr-FR" sz="2400" spc="-1" strike="noStrike">
                <a:solidFill>
                  <a:srgbClr val="000000"/>
                </a:solidFill>
                <a:latin typeface="Montserrat"/>
              </a:rPr>
              <a:t> </a:t>
            </a:r>
            <a:endParaRPr b="0" lang="fr-FR" sz="2400" spc="-1" strike="noStrike"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fr-FR" sz="2400" spc="-1" strike="noStrike">
                <a:solidFill>
                  <a:srgbClr val="000000"/>
                </a:solidFill>
                <a:latin typeface="Montserrat"/>
              </a:rPr>
              <a:t>L’informatique aujourd’hui.</a:t>
            </a:r>
            <a:br/>
            <a:r>
              <a:rPr b="0" lang="fr-FR" sz="2400" spc="-1" strike="noStrike">
                <a:solidFill>
                  <a:srgbClr val="000000"/>
                </a:solidFill>
                <a:latin typeface="Montserrat"/>
              </a:rPr>
              <a:t> </a:t>
            </a:r>
            <a:endParaRPr b="0" lang="fr-FR" sz="2400" spc="-1" strike="noStrike"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fr-FR" sz="2400" spc="-1" strike="noStrike">
                <a:solidFill>
                  <a:srgbClr val="000000"/>
                </a:solidFill>
                <a:latin typeface="Montserrat"/>
              </a:rPr>
              <a:t>Qui est-ce ? (Les métiers de l’informatique)</a:t>
            </a:r>
            <a:endParaRPr b="0" lang="fr-FR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Titre 1"/>
          <p:cNvSpPr/>
          <p:nvPr/>
        </p:nvSpPr>
        <p:spPr>
          <a:xfrm>
            <a:off x="1003320" y="1263600"/>
            <a:ext cx="10355760" cy="816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1" lang="fr-FR" sz="3600" spc="-1" strike="noStrike">
                <a:solidFill>
                  <a:srgbClr val="000000"/>
                </a:solidFill>
                <a:latin typeface="Montserrat"/>
              </a:rPr>
              <a:t>Ymmersions: Semaine 1</a:t>
            </a:r>
            <a:endParaRPr b="0" lang="fr-FR" sz="3600" spc="-1" strike="noStrike">
              <a:latin typeface="Arial"/>
            </a:endParaRPr>
          </a:p>
        </p:txBody>
      </p:sp>
      <p:pic>
        <p:nvPicPr>
          <p:cNvPr id="375" name="" descr=""/>
          <p:cNvPicPr/>
          <p:nvPr/>
        </p:nvPicPr>
        <p:blipFill>
          <a:blip r:embed="rId1"/>
          <a:stretch/>
        </p:blipFill>
        <p:spPr>
          <a:xfrm>
            <a:off x="0" y="2323800"/>
            <a:ext cx="12191400" cy="3075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Titre 1"/>
          <p:cNvSpPr/>
          <p:nvPr/>
        </p:nvSpPr>
        <p:spPr>
          <a:xfrm>
            <a:off x="918000" y="2702880"/>
            <a:ext cx="10355760" cy="1451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rmAutofit fontScale="92000"/>
          </a:bodyPr>
          <a:p>
            <a:pPr algn="ctr">
              <a:lnSpc>
                <a:spcPct val="90000"/>
              </a:lnSpc>
            </a:pPr>
            <a:r>
              <a:rPr b="1" lang="fr-FR" sz="5100" spc="-1" strike="noStrike">
                <a:solidFill>
                  <a:srgbClr val="000000"/>
                </a:solidFill>
                <a:latin typeface="Montserrat"/>
              </a:rPr>
              <a:t>Votre définition de l’informatique ?</a:t>
            </a:r>
            <a:endParaRPr b="0" lang="fr-FR" sz="5100" spc="-1" strike="noStrike">
              <a:latin typeface="Arial"/>
            </a:endParaRPr>
          </a:p>
        </p:txBody>
      </p:sp>
      <p:sp>
        <p:nvSpPr>
          <p:cNvPr id="272" name="Picture 2"/>
          <p:cNvSpPr/>
          <p:nvPr/>
        </p:nvSpPr>
        <p:spPr>
          <a:xfrm>
            <a:off x="3125520" y="507960"/>
            <a:ext cx="5940360" cy="5841360"/>
          </a:xfrm>
          <a:prstGeom prst="round2DiagRect">
            <a:avLst>
              <a:gd name="adj1" fmla="val 16667"/>
              <a:gd name="adj2" fmla="val 0"/>
            </a:avLst>
          </a:prstGeom>
          <a:blipFill rotWithShape="0">
            <a:blip r:embed="rId1"/>
            <a:srcRect/>
            <a:stretch/>
          </a:blipFill>
          <a:ln cap="sq" w="88900">
            <a:solidFill>
              <a:srgbClr val="ffffff"/>
            </a:solidFill>
            <a:miter/>
          </a:ln>
          <a:effectLst>
            <a:outerShdw algn="tl" blurRad="254160" rotWithShape="0">
              <a:srgbClr val="000000">
                <a:alpha val="43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entr" presetID="4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9" dur="500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360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10" dur="5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Image 8" descr="Une image contenant texte&#10;&#10;Description générée automatiquement"/>
          <p:cNvPicPr/>
          <p:nvPr/>
        </p:nvPicPr>
        <p:blipFill>
          <a:blip r:embed="rId1"/>
          <a:srcRect l="12641" t="18856" r="12664" b="19654"/>
          <a:stretch/>
        </p:blipFill>
        <p:spPr>
          <a:xfrm>
            <a:off x="2051640" y="190440"/>
            <a:ext cx="7465320" cy="6145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Picture 2" descr="Développeur, décryptage d&amp;#39;un métier caché"/>
          <p:cNvPicPr/>
          <p:nvPr/>
        </p:nvPicPr>
        <p:blipFill>
          <a:blip r:embed="rId1"/>
          <a:stretch/>
        </p:blipFill>
        <p:spPr>
          <a:xfrm>
            <a:off x="6439680" y="2689920"/>
            <a:ext cx="5239800" cy="3274560"/>
          </a:xfrm>
          <a:prstGeom prst="rect">
            <a:avLst/>
          </a:prstGeom>
          <a:ln cap="sq" w="88900">
            <a:solidFill>
              <a:srgbClr val="ffffff"/>
            </a:solidFill>
            <a:miter/>
          </a:ln>
          <a:effectLst>
            <a:outerShdw algn="tl" blurRad="55080" dir="5400000" dist="18000" rotWithShape="0">
              <a:srgbClr val="000000">
                <a:alpha val="40000"/>
              </a:srgbClr>
            </a:outerShdw>
          </a:effectLst>
          <a:scene3d>
            <a:camera prst="orthographicFront"/>
            <a:lightRig dir="t" rig="twoP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75" name="Titre 1"/>
          <p:cNvSpPr/>
          <p:nvPr/>
        </p:nvSpPr>
        <p:spPr>
          <a:xfrm>
            <a:off x="1003320" y="1485360"/>
            <a:ext cx="10355760" cy="816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1" lang="fr-FR" sz="3600" spc="-1" strike="noStrike">
                <a:solidFill>
                  <a:srgbClr val="000000"/>
                </a:solidFill>
                <a:latin typeface="Montserrat"/>
              </a:rPr>
              <a:t>C’est quoi l’informatique ?</a:t>
            </a:r>
            <a:endParaRPr b="0" lang="fr-FR" sz="3600" spc="-1" strike="noStrike">
              <a:latin typeface="Arial"/>
            </a:endParaRPr>
          </a:p>
        </p:txBody>
      </p:sp>
      <p:sp>
        <p:nvSpPr>
          <p:cNvPr id="276" name="Espace réservé du contenu 2"/>
          <p:cNvSpPr/>
          <p:nvPr/>
        </p:nvSpPr>
        <p:spPr>
          <a:xfrm>
            <a:off x="1003320" y="2585880"/>
            <a:ext cx="5091840" cy="3378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fr-FR" sz="2400" spc="-1" strike="noStrike">
                <a:solidFill>
                  <a:srgbClr val="000000"/>
                </a:solidFill>
                <a:latin typeface="Montserrat"/>
              </a:rPr>
              <a:t>Le traitement automatique de </a:t>
            </a:r>
            <a:br/>
            <a:r>
              <a:rPr b="0" lang="fr-FR" sz="2400" spc="-1" strike="noStrike">
                <a:solidFill>
                  <a:srgbClr val="000000"/>
                </a:solidFill>
                <a:latin typeface="Montserrat"/>
              </a:rPr>
              <a:t>l’information par l’exécution de programmes.</a:t>
            </a:r>
            <a:endParaRPr b="0" lang="fr-FR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Titre 3"/>
          <p:cNvSpPr/>
          <p:nvPr/>
        </p:nvSpPr>
        <p:spPr>
          <a:xfrm>
            <a:off x="1003320" y="1263600"/>
            <a:ext cx="10355760" cy="816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1" lang="fr-FR" sz="3600" spc="-1" strike="noStrike">
                <a:solidFill>
                  <a:srgbClr val="000000"/>
                </a:solidFill>
                <a:latin typeface="Montserrat"/>
              </a:rPr>
              <a:t>D’où ça vient ?</a:t>
            </a:r>
            <a:endParaRPr b="0" lang="fr-FR" sz="3600" spc="-1" strike="noStrike">
              <a:latin typeface="Arial"/>
            </a:endParaRPr>
          </a:p>
        </p:txBody>
      </p:sp>
      <p:sp>
        <p:nvSpPr>
          <p:cNvPr id="278" name="Espace réservé du contenu 4"/>
          <p:cNvSpPr/>
          <p:nvPr/>
        </p:nvSpPr>
        <p:spPr>
          <a:xfrm>
            <a:off x="1003320" y="2310120"/>
            <a:ext cx="10355760" cy="3929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fr-FR" sz="2400" spc="-1" strike="noStrike">
                <a:solidFill>
                  <a:srgbClr val="000000"/>
                </a:solidFill>
                <a:latin typeface="Montserrat"/>
              </a:rPr>
              <a:t>Des machines à calculer !</a:t>
            </a:r>
            <a:endParaRPr b="0" lang="fr-FR" sz="2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fr-FR" sz="2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fr-FR" sz="2400" spc="-1" strike="noStrike">
                <a:solidFill>
                  <a:srgbClr val="000000"/>
                </a:solidFill>
                <a:latin typeface="Montserrat"/>
              </a:rPr>
              <a:t>La machine différentielle</a:t>
            </a:r>
            <a:endParaRPr b="0" lang="fr-FR" sz="2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fr-FR" sz="2400" spc="-1" strike="noStrike">
                <a:solidFill>
                  <a:srgbClr val="000000"/>
                </a:solidFill>
                <a:latin typeface="Montserrat"/>
              </a:rPr>
              <a:t>Inventée en 1786 !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279" name="Picture 8"/>
          <p:cNvSpPr/>
          <p:nvPr/>
        </p:nvSpPr>
        <p:spPr>
          <a:xfrm>
            <a:off x="5448240" y="1429200"/>
            <a:ext cx="6453360" cy="4668840"/>
          </a:xfrm>
          <a:prstGeom prst="snip2DiagRect">
            <a:avLst>
              <a:gd name="adj1" fmla="val 0"/>
              <a:gd name="adj2" fmla="val 16667"/>
            </a:avLst>
          </a:prstGeom>
          <a:blipFill rotWithShape="0">
            <a:blip r:embed="rId1"/>
            <a:srcRect/>
            <a:stretch/>
          </a:blipFill>
          <a:ln cap="sq" w="88900">
            <a:solidFill>
              <a:srgbClr val="ffffff"/>
            </a:solidFill>
            <a:miter/>
          </a:ln>
          <a:effectLst>
            <a:outerShdw algn="tl" blurRad="88920" rotWithShape="0">
              <a:srgbClr val="000000">
                <a:alpha val="45000"/>
              </a:srgbClr>
            </a:outerShdw>
          </a:effectLst>
          <a:scene3d>
            <a:camera prst="orthographicFront"/>
            <a:lightRig dir="t" rig="twoP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Espace réservé du contenu 4"/>
          <p:cNvSpPr/>
          <p:nvPr/>
        </p:nvSpPr>
        <p:spPr>
          <a:xfrm>
            <a:off x="1003320" y="2547720"/>
            <a:ext cx="6364440" cy="1659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fr-FR" sz="2400" spc="-1" strike="noStrike">
                <a:solidFill>
                  <a:srgbClr val="000000"/>
                </a:solidFill>
                <a:latin typeface="Montserrat"/>
              </a:rPr>
              <a:t>Des machines programmables à cartes perforées</a:t>
            </a:r>
            <a:endParaRPr b="0" lang="fr-FR" sz="2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fr-FR" sz="2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fr-FR" sz="2400" spc="-1" strike="noStrike">
                <a:solidFill>
                  <a:srgbClr val="000000"/>
                </a:solidFill>
                <a:latin typeface="Montserrat"/>
              </a:rPr>
              <a:t>Inventé en 1745, utilisé en 1801 ! </a:t>
            </a:r>
            <a:endParaRPr b="0" lang="fr-FR" sz="2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fr-FR" sz="2400" spc="-1" strike="noStrike">
              <a:latin typeface="Arial"/>
            </a:endParaRPr>
          </a:p>
        </p:txBody>
      </p:sp>
      <p:pic>
        <p:nvPicPr>
          <p:cNvPr id="281" name="Picture 2" descr=""/>
          <p:cNvPicPr/>
          <p:nvPr/>
        </p:nvPicPr>
        <p:blipFill>
          <a:blip r:embed="rId1"/>
          <a:stretch/>
        </p:blipFill>
        <p:spPr>
          <a:xfrm>
            <a:off x="8087400" y="1330920"/>
            <a:ext cx="3672720" cy="4909320"/>
          </a:xfrm>
          <a:prstGeom prst="rect">
            <a:avLst/>
          </a:prstGeom>
          <a:ln cap="sq" w="88900">
            <a:solidFill>
              <a:srgbClr val="ffffff"/>
            </a:solidFill>
            <a:miter/>
          </a:ln>
          <a:effectLst>
            <a:outerShdw algn="tl" blurRad="55080" dir="5400000" dist="18000" rotWithShape="0">
              <a:srgbClr val="000000">
                <a:alpha val="40000"/>
              </a:srgbClr>
            </a:outerShdw>
          </a:effectLst>
          <a:scene3d>
            <a:camera prst="orthographicFront"/>
            <a:lightRig dir="t" rig="twoP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82" name="Titre 1"/>
          <p:cNvSpPr/>
          <p:nvPr/>
        </p:nvSpPr>
        <p:spPr>
          <a:xfrm>
            <a:off x="1003320" y="1485360"/>
            <a:ext cx="10355760" cy="816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fr-FR" sz="3600" spc="-1" strike="noStrike">
                <a:solidFill>
                  <a:srgbClr val="000000"/>
                </a:solidFill>
                <a:latin typeface="Montserrat"/>
                <a:ea typeface="DejaVu Sans"/>
              </a:rPr>
              <a:t>Machines programmables</a:t>
            </a:r>
            <a:endParaRPr b="0" lang="fr-FR" sz="3600" spc="-1" strike="noStrike">
              <a:latin typeface="Arial"/>
            </a:endParaRPr>
          </a:p>
        </p:txBody>
      </p:sp>
      <p:sp>
        <p:nvSpPr>
          <p:cNvPr id="283" name="Espace réservé du contenu 4"/>
          <p:cNvSpPr/>
          <p:nvPr/>
        </p:nvSpPr>
        <p:spPr>
          <a:xfrm>
            <a:off x="921960" y="5500080"/>
            <a:ext cx="6364440" cy="816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 fontScale="97000"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fr-FR" sz="1600" spc="-1" strike="noStrike">
                <a:solidFill>
                  <a:srgbClr val="000000"/>
                </a:solidFill>
                <a:latin typeface="Montserrat"/>
                <a:ea typeface="DejaVu Sans"/>
              </a:rPr>
              <a:t>Anecdote</a:t>
            </a:r>
            <a:r>
              <a:rPr b="0" lang="fr-FR" sz="1600" spc="-1" strike="noStrike">
                <a:solidFill>
                  <a:srgbClr val="000000"/>
                </a:solidFill>
                <a:latin typeface="Montserrat"/>
                <a:ea typeface="DejaVu Sans"/>
              </a:rPr>
              <a:t>: Les premiers développeur étaient en fait des femmes. Aujourd’hui ce métier est malheureusement majoritairement masculin.</a:t>
            </a:r>
            <a:endParaRPr b="0" lang="fr-FR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1" dur="indefinite" restart="never" nodeType="tmRoot">
          <p:childTnLst>
            <p:seq>
              <p:cTn id="12" dur="indefinite" nodeType="mainSeq">
                <p:childTnLst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Titre 3"/>
          <p:cNvSpPr/>
          <p:nvPr/>
        </p:nvSpPr>
        <p:spPr>
          <a:xfrm>
            <a:off x="905760" y="1263600"/>
            <a:ext cx="10355760" cy="816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1" lang="fr-FR" sz="3600" spc="-1" strike="noStrike">
                <a:solidFill>
                  <a:srgbClr val="000000"/>
                </a:solidFill>
                <a:latin typeface="Montserrat"/>
              </a:rPr>
              <a:t>Cartes perforées</a:t>
            </a:r>
            <a:endParaRPr b="0" lang="fr-FR" sz="3600" spc="-1" strike="noStrike">
              <a:latin typeface="Arial"/>
            </a:endParaRPr>
          </a:p>
        </p:txBody>
      </p:sp>
      <p:pic>
        <p:nvPicPr>
          <p:cNvPr id="285" name="Picture 8" descr="2x Vintage ordinateur central Perforé cartes perforées. IBM 80-colonne  format carte | eBay"/>
          <p:cNvPicPr/>
          <p:nvPr/>
        </p:nvPicPr>
        <p:blipFill>
          <a:blip r:embed="rId1"/>
          <a:stretch/>
        </p:blipFill>
        <p:spPr>
          <a:xfrm>
            <a:off x="2505960" y="2080440"/>
            <a:ext cx="6654960" cy="4436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Titre 3"/>
          <p:cNvSpPr/>
          <p:nvPr/>
        </p:nvSpPr>
        <p:spPr>
          <a:xfrm>
            <a:off x="905760" y="1263600"/>
            <a:ext cx="10355760" cy="816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1" lang="fr-FR" sz="3600" spc="-1" strike="noStrike">
                <a:solidFill>
                  <a:srgbClr val="000000"/>
                </a:solidFill>
                <a:latin typeface="Montserrat"/>
              </a:rPr>
              <a:t>Et Oui !</a:t>
            </a:r>
            <a:endParaRPr b="0" lang="fr-FR" sz="3600" spc="-1" strike="noStrike">
              <a:latin typeface="Arial"/>
            </a:endParaRPr>
          </a:p>
        </p:txBody>
      </p:sp>
      <p:sp>
        <p:nvSpPr>
          <p:cNvPr id="287" name="Espace réservé du contenu 4"/>
          <p:cNvSpPr/>
          <p:nvPr/>
        </p:nvSpPr>
        <p:spPr>
          <a:xfrm>
            <a:off x="1003320" y="2310120"/>
            <a:ext cx="10355760" cy="3929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fr-FR" sz="2400" spc="-1" strike="noStrike">
                <a:solidFill>
                  <a:srgbClr val="000000"/>
                </a:solidFill>
                <a:latin typeface="Montserrat"/>
              </a:rPr>
              <a:t>Comme un orgue de barbarie !</a:t>
            </a:r>
            <a:endParaRPr b="0" lang="fr-FR" sz="2400" spc="-1" strike="noStrike">
              <a:latin typeface="Arial"/>
            </a:endParaRPr>
          </a:p>
        </p:txBody>
      </p:sp>
      <p:pic>
        <p:nvPicPr>
          <p:cNvPr id="288" name="Picture 2" descr=""/>
          <p:cNvPicPr/>
          <p:nvPr/>
        </p:nvPicPr>
        <p:blipFill>
          <a:blip r:embed="rId1"/>
          <a:stretch/>
        </p:blipFill>
        <p:spPr>
          <a:xfrm>
            <a:off x="6669720" y="251640"/>
            <a:ext cx="4518000" cy="6353640"/>
          </a:xfrm>
          <a:prstGeom prst="rect">
            <a:avLst/>
          </a:prstGeom>
          <a:ln w="0">
            <a:noFill/>
          </a:ln>
        </p:spPr>
      </p:pic>
      <p:pic>
        <p:nvPicPr>
          <p:cNvPr id="289" name="Picture 4" descr="Animation à l&amp;#39;Orgue de Barbarie par Les Ch&amp;#39;tis Baladins - Les cartons"/>
          <p:cNvPicPr/>
          <p:nvPr/>
        </p:nvPicPr>
        <p:blipFill>
          <a:blip r:embed="rId2"/>
          <a:stretch/>
        </p:blipFill>
        <p:spPr>
          <a:xfrm>
            <a:off x="941400" y="2809440"/>
            <a:ext cx="5052960" cy="3795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customXml/_rels/item1.xml.rels><?xml version="1.0" encoding="UTF-8"?>
<Relationships xmlns="http://schemas.openxmlformats.org/package/2006/relationships"><Relationship Id="rId1" Type="http://schemas.openxmlformats.org/officeDocument/2006/relationships/customXmlProps" Target="itemProps1.xml"/>
</Relationships>
</file>

<file path=customXml/_rels/item2.xml.rels><?xml version="1.0" encoding="UTF-8"?>
<Relationships xmlns="http://schemas.openxmlformats.org/package/2006/relationships"><Relationship Id="rId1" Type="http://schemas.openxmlformats.org/officeDocument/2006/relationships/customXmlProps" Target="itemProps2.xml"/>
</Relationships>
</file>

<file path=customXml/_rels/item3.xml.rels><?xml version="1.0" encoding="UTF-8"?>
<Relationships xmlns="http://schemas.openxmlformats.org/package/2006/relationships"><Relationship Id="rId1" Type="http://schemas.openxmlformats.org/officeDocument/2006/relationships/customXmlProps" Target="itemProps3.xml"/>
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4D6D628EA78774FAF69CB6CA82AA8FC" ma:contentTypeVersion="7" ma:contentTypeDescription="Crée un document." ma:contentTypeScope="" ma:versionID="67fe70601fa7b55cc4cfe95b19d9363a">
  <xsd:schema xmlns:xsd="http://www.w3.org/2001/XMLSchema" xmlns:xs="http://www.w3.org/2001/XMLSchema" xmlns:p="http://schemas.microsoft.com/office/2006/metadata/properties" xmlns:ns2="2f3b11cc-7977-47d2-b8a5-5e9448775275" targetNamespace="http://schemas.microsoft.com/office/2006/metadata/properties" ma:root="true" ma:fieldsID="443472c8b99f3f61eb4c3e9e102d5812" ns2:_="">
    <xsd:import namespace="2f3b11cc-7977-47d2-b8a5-5e944877527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f3b11cc-7977-47d2-b8a5-5e944877527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B0F660D-D05F-47E8-BCB9-14E98008DF9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D7BEDF8-56BE-4C51-B832-A3A6A4E46203}">
  <ds:schemaRefs>
    <ds:schemaRef ds:uri="d03acd18-189c-4c66-bdfc-36662b7c1669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AB3A7947-C46D-4CBE-8912-A9B63C8ECA0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f3b11cc-7977-47d2-b8a5-5e944877527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</TotalTime>
  <Application>LibreOffice/7.1.5.2$Windows_X86_64 LibreOffice_project/85f04e9f809797b8199d13c421bd8a2b025d52b5</Application>
  <AppVersion>15.0000</AppVersion>
  <Words>345</Words>
  <Paragraphs>81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2018-05-16T14:07:13Z</dcterms:created>
  <dc:creator>Rania de LOPEZ</dc:creator>
  <dc:description/>
  <dc:language>fr-FR</dc:language>
  <cp:lastModifiedBy/>
  <dcterms:modified xsi:type="dcterms:W3CDTF">2022-09-02T11:15:18Z</dcterms:modified>
  <cp:revision>96</cp:revision>
  <dc:subject/>
  <dc:title>Règlement Général sur la Protection des Données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0x01010084D6D628EA78774FAF69CB6CA82AA8FC</vt:lpwstr>
  </property>
  <property fmtid="{D5CDD505-2E9C-101B-9397-08002B2CF9AE}" pid="3" name="Notes">
    <vt:i4>5</vt:i4>
  </property>
  <property fmtid="{D5CDD505-2E9C-101B-9397-08002B2CF9AE}" pid="4" name="PresentationFormat">
    <vt:lpwstr>Grand écran</vt:lpwstr>
  </property>
  <property fmtid="{D5CDD505-2E9C-101B-9397-08002B2CF9AE}" pid="5" name="Slides">
    <vt:i4>21</vt:i4>
  </property>
</Properties>
</file>